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6" r:id="rId10"/>
    <p:sldId id="262" r:id="rId11"/>
    <p:sldId id="263" r:id="rId12"/>
  </p:sldIdLst>
  <p:sldSz cx="18288000" cy="10287000"/>
  <p:notesSz cx="6858000" cy="9144000"/>
  <p:embeddedFontLst>
    <p:embeddedFont>
      <p:font typeface="Anton" pitchFamily="2" charset="77"/>
      <p:regular r:id="rId13"/>
    </p:embeddedFont>
    <p:embeddedFont>
      <p:font typeface="Brittany" pitchFamily="2" charset="0"/>
      <p:regular r:id="rId14"/>
    </p:embeddedFon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Poppins" pitchFamily="2" charset="77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89863" autoAdjust="0"/>
  </p:normalViewPr>
  <p:slideViewPr>
    <p:cSldViewPr>
      <p:cViewPr varScale="1">
        <p:scale>
          <a:sx n="73" d="100"/>
          <a:sy n="73" d="100"/>
        </p:scale>
        <p:origin x="112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876848" y="2601282"/>
            <a:ext cx="11286340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5165760" cy="2841377"/>
            <a:chOff x="0" y="-323850"/>
            <a:chExt cx="6887681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713554" y="214861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837456" y="7807970"/>
            <a:ext cx="4477743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152400" y="-32238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9966953" y="1273470"/>
            <a:ext cx="8321047" cy="9013530"/>
          </a:xfrm>
          <a:custGeom>
            <a:avLst/>
            <a:gdLst/>
            <a:ahLst/>
            <a:cxnLst/>
            <a:rect l="l" t="t" r="r" b="b"/>
            <a:pathLst>
              <a:path w="8321047" h="9013530">
                <a:moveTo>
                  <a:pt x="0" y="0"/>
                </a:moveTo>
                <a:lnTo>
                  <a:pt x="8321047" y="0"/>
                </a:lnTo>
                <a:lnTo>
                  <a:pt x="8321047" y="9013530"/>
                </a:lnTo>
                <a:lnTo>
                  <a:pt x="0" y="90135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2758" t="-17034" r="-4734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404433" y="3113471"/>
            <a:ext cx="6934200" cy="3995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Esse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deixa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marcas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  <a:p>
            <a:pPr algn="l">
              <a:lnSpc>
                <a:spcPts val="4477"/>
              </a:lnSpc>
            </a:pPr>
            <a:endParaRPr lang="en-US" sz="3166" b="1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fez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... </a:t>
            </a:r>
          </a:p>
          <a:p>
            <a:pPr algn="l">
              <a:lnSpc>
                <a:spcPts val="4477"/>
              </a:lnSpc>
            </a:pPr>
            <a:endParaRPr lang="en-US" sz="3166" b="1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chamado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SEGUIR SEUS PASSOS.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8765232" cy="100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MAIS DO QUE ENSINAR: INSPIRAR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86398" y="443644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5378188" y="3202037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108996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525804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4316092" y="4836946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8698495" y="478247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278035" y="474519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28700" y="3202037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358445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5540965" y="8515976"/>
            <a:ext cx="2941368" cy="1951999"/>
          </a:xfrm>
          <a:custGeom>
            <a:avLst/>
            <a:gdLst/>
            <a:ahLst/>
            <a:cxnLst/>
            <a:rect l="l" t="t" r="r" b="b"/>
            <a:pathLst>
              <a:path w="2941368" h="1951999">
                <a:moveTo>
                  <a:pt x="0" y="0"/>
                </a:moveTo>
                <a:lnTo>
                  <a:pt x="2941368" y="0"/>
                </a:lnTo>
                <a:lnTo>
                  <a:pt x="2941368" y="1951999"/>
                </a:lnTo>
                <a:lnTo>
                  <a:pt x="0" y="1951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22066" y="5328320"/>
            <a:ext cx="3754732" cy="3101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Peça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Deus,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todos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dias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para ser um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testemunho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vivo da Sua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graça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905504" y="857250"/>
            <a:ext cx="4896096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768524" y="5395525"/>
            <a:ext cx="3496584" cy="3101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Cuide da sua maneira de falar, agire se relacionar: tudo ensina.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942258" y="5328320"/>
            <a:ext cx="4050027" cy="3720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Não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separe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vida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diária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do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papel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professor: 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maior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lição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é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você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mesmo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582829" y="5328320"/>
            <a:ext cx="4507721" cy="3720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spc="-17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Seja transparente com seus alunos: reconheça suas lutas, mas demonstre</a:t>
            </a:r>
          </a:p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spc="-17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confiança em Deus.</a:t>
            </a:r>
          </a:p>
          <a:p>
            <a:pPr algn="ctr">
              <a:lnSpc>
                <a:spcPts val="4936"/>
              </a:lnSpc>
              <a:spcBef>
                <a:spcPct val="0"/>
              </a:spcBef>
            </a:pPr>
            <a:endParaRPr lang="en-US" sz="3526" spc="-179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745496" y="3353527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045176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80524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226965" y="3337238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838200" y="1228296"/>
            <a:ext cx="5244020" cy="862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O PODER DO EXEMPLO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0448742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COM PODER DO EXEMPLO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72862" cy="9819974"/>
          </a:xfrm>
          <a:custGeom>
            <a:avLst/>
            <a:gdLst/>
            <a:ahLst/>
            <a:cxnLst/>
            <a:rect l="l" t="t" r="r" b="b"/>
            <a:pathLst>
              <a:path w="18272862" h="9819974">
                <a:moveTo>
                  <a:pt x="0" y="0"/>
                </a:moveTo>
                <a:lnTo>
                  <a:pt x="18272862" y="0"/>
                </a:lnTo>
                <a:lnTo>
                  <a:pt x="18272862" y="9819974"/>
                </a:lnTo>
                <a:lnTo>
                  <a:pt x="0" y="98199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3999"/>
            </a:blip>
            <a:stretch>
              <a:fillRect t="-14313" b="-1431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-15138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931653" y="3022960"/>
            <a:ext cx="7907075" cy="3868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"Mestre, trabalhamos a noite toda e não pegamos nada. Mas, porque é o Senhor quem está dizendo, lançarei as redes."</a:t>
            </a:r>
          </a:p>
          <a:p>
            <a:pPr algn="l">
              <a:lnSpc>
                <a:spcPts val="5125"/>
              </a:lnSpc>
            </a:pPr>
            <a:endParaRPr lang="en-US" sz="3818" spc="1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Lucas 5:5</a:t>
            </a:r>
          </a:p>
        </p:txBody>
      </p:sp>
      <p:sp>
        <p:nvSpPr>
          <p:cNvPr id="6" name="AutoShape 6"/>
          <p:cNvSpPr/>
          <p:nvPr/>
        </p:nvSpPr>
        <p:spPr>
          <a:xfrm>
            <a:off x="1028700" y="5959876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54483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O PODER DO EXEMPLO</a:t>
            </a:r>
          </a:p>
        </p:txBody>
      </p:sp>
      <p:sp>
        <p:nvSpPr>
          <p:cNvPr id="8" name="Freeform 8"/>
          <p:cNvSpPr/>
          <p:nvPr/>
        </p:nvSpPr>
        <p:spPr>
          <a:xfrm>
            <a:off x="6839531" y="1774482"/>
            <a:ext cx="11448469" cy="8045492"/>
          </a:xfrm>
          <a:custGeom>
            <a:avLst/>
            <a:gdLst/>
            <a:ahLst/>
            <a:cxnLst/>
            <a:rect l="l" t="t" r="r" b="b"/>
            <a:pathLst>
              <a:path w="11448469" h="8045492">
                <a:moveTo>
                  <a:pt x="0" y="0"/>
                </a:moveTo>
                <a:lnTo>
                  <a:pt x="11448469" y="0"/>
                </a:lnTo>
                <a:lnTo>
                  <a:pt x="11448469" y="8045492"/>
                </a:lnTo>
                <a:lnTo>
                  <a:pt x="0" y="80454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1000"/>
            </a:blip>
            <a:stretch>
              <a:fillRect t="-14864" r="-16776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AutoShape 3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079002" y="0"/>
            <a:ext cx="12208998" cy="9811425"/>
          </a:xfrm>
          <a:custGeom>
            <a:avLst/>
            <a:gdLst/>
            <a:ahLst/>
            <a:cxnLst/>
            <a:rect l="l" t="t" r="r" b="b"/>
            <a:pathLst>
              <a:path w="12208998" h="9811425">
                <a:moveTo>
                  <a:pt x="0" y="0"/>
                </a:moveTo>
                <a:lnTo>
                  <a:pt x="12208998" y="0"/>
                </a:lnTo>
                <a:lnTo>
                  <a:pt x="12208998" y="9811425"/>
                </a:lnTo>
                <a:lnTo>
                  <a:pt x="0" y="98114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-49791" t="-12488" r="-13419" b="-352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11299409" y="1426129"/>
            <a:ext cx="4321562" cy="8385296"/>
          </a:xfrm>
          <a:custGeom>
            <a:avLst/>
            <a:gdLst/>
            <a:ahLst/>
            <a:cxnLst/>
            <a:rect l="l" t="t" r="r" b="b"/>
            <a:pathLst>
              <a:path w="4321562" h="8385296">
                <a:moveTo>
                  <a:pt x="0" y="0"/>
                </a:moveTo>
                <a:lnTo>
                  <a:pt x="4321562" y="0"/>
                </a:lnTo>
                <a:lnTo>
                  <a:pt x="4321562" y="8385296"/>
                </a:lnTo>
                <a:lnTo>
                  <a:pt x="0" y="83852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4376" t="-39320" r="-151103" b="-3599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6" name="Group 6"/>
          <p:cNvGrpSpPr/>
          <p:nvPr/>
        </p:nvGrpSpPr>
        <p:grpSpPr>
          <a:xfrm>
            <a:off x="6059952" y="0"/>
            <a:ext cx="8507700" cy="9811425"/>
            <a:chOff x="0" y="0"/>
            <a:chExt cx="2240711" cy="258407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240711" cy="2584079"/>
            </a:xfrm>
            <a:custGeom>
              <a:avLst/>
              <a:gdLst/>
              <a:ahLst/>
              <a:cxnLst/>
              <a:rect l="l" t="t" r="r" b="b"/>
              <a:pathLst>
                <a:path w="2240711" h="2584079">
                  <a:moveTo>
                    <a:pt x="0" y="0"/>
                  </a:moveTo>
                  <a:lnTo>
                    <a:pt x="2240711" y="0"/>
                  </a:lnTo>
                  <a:lnTo>
                    <a:pt x="2240711" y="2584079"/>
                  </a:lnTo>
                  <a:lnTo>
                    <a:pt x="0" y="2584079"/>
                  </a:lnTo>
                  <a:close/>
                </a:path>
              </a:pathLst>
            </a:custGeom>
            <a:gradFill rotWithShape="1">
              <a:gsLst>
                <a:gs pos="0">
                  <a:srgbClr val="ECF0F3">
                    <a:alpha val="100000"/>
                  </a:srgbClr>
                </a:gs>
                <a:gs pos="50000">
                  <a:srgbClr val="E3E8ED">
                    <a:alpha val="61000"/>
                  </a:srgbClr>
                </a:gs>
                <a:gs pos="100000">
                  <a:srgbClr val="E3E8ED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2240711" cy="26507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564596"/>
            <a:ext cx="56007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O PODER DO EXEMPLO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68773" y="3140319"/>
            <a:ext cx="8272627" cy="3277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Pedro,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pescador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experiente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rendeu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às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um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carpinteiro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Por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quê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Jesus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havia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que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conhecimento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técnico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havia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pureza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conexão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evidente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Deus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F1489-59DB-E386-155D-AD5FC2700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DBE4DD6-1C7E-AF98-6D2B-65A2DCE7F829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28704639-F490-EB7F-1F75-8E274BCF8DB2}"/>
              </a:ext>
            </a:extLst>
          </p:cNvPr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0886E3D-9635-4441-008F-26155F3D7DEF}"/>
              </a:ext>
            </a:extLst>
          </p:cNvPr>
          <p:cNvSpPr/>
          <p:nvPr/>
        </p:nvSpPr>
        <p:spPr>
          <a:xfrm>
            <a:off x="6079002" y="0"/>
            <a:ext cx="12208998" cy="9811425"/>
          </a:xfrm>
          <a:custGeom>
            <a:avLst/>
            <a:gdLst/>
            <a:ahLst/>
            <a:cxnLst/>
            <a:rect l="l" t="t" r="r" b="b"/>
            <a:pathLst>
              <a:path w="12208998" h="9811425">
                <a:moveTo>
                  <a:pt x="0" y="0"/>
                </a:moveTo>
                <a:lnTo>
                  <a:pt x="12208998" y="0"/>
                </a:lnTo>
                <a:lnTo>
                  <a:pt x="12208998" y="9811425"/>
                </a:lnTo>
                <a:lnTo>
                  <a:pt x="0" y="98114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-49791" t="-12488" r="-13419" b="-352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DA3BC10-9EDB-9A27-EC72-201C53747F8C}"/>
              </a:ext>
            </a:extLst>
          </p:cNvPr>
          <p:cNvSpPr/>
          <p:nvPr/>
        </p:nvSpPr>
        <p:spPr>
          <a:xfrm>
            <a:off x="11299409" y="1426129"/>
            <a:ext cx="4321562" cy="8385296"/>
          </a:xfrm>
          <a:custGeom>
            <a:avLst/>
            <a:gdLst/>
            <a:ahLst/>
            <a:cxnLst/>
            <a:rect l="l" t="t" r="r" b="b"/>
            <a:pathLst>
              <a:path w="4321562" h="8385296">
                <a:moveTo>
                  <a:pt x="0" y="0"/>
                </a:moveTo>
                <a:lnTo>
                  <a:pt x="4321562" y="0"/>
                </a:lnTo>
                <a:lnTo>
                  <a:pt x="4321562" y="8385296"/>
                </a:lnTo>
                <a:lnTo>
                  <a:pt x="0" y="83852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4376" t="-39320" r="-151103" b="-3599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3FDA77AE-4142-386F-072A-7D4087F5DB88}"/>
              </a:ext>
            </a:extLst>
          </p:cNvPr>
          <p:cNvGrpSpPr/>
          <p:nvPr/>
        </p:nvGrpSpPr>
        <p:grpSpPr>
          <a:xfrm>
            <a:off x="6059952" y="0"/>
            <a:ext cx="8507700" cy="9811425"/>
            <a:chOff x="0" y="0"/>
            <a:chExt cx="2240711" cy="2584079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A463E42-7F22-07BE-868F-D7F4BEF769B3}"/>
                </a:ext>
              </a:extLst>
            </p:cNvPr>
            <p:cNvSpPr/>
            <p:nvPr/>
          </p:nvSpPr>
          <p:spPr>
            <a:xfrm>
              <a:off x="0" y="0"/>
              <a:ext cx="2240711" cy="2584079"/>
            </a:xfrm>
            <a:custGeom>
              <a:avLst/>
              <a:gdLst/>
              <a:ahLst/>
              <a:cxnLst/>
              <a:rect l="l" t="t" r="r" b="b"/>
              <a:pathLst>
                <a:path w="2240711" h="2584079">
                  <a:moveTo>
                    <a:pt x="0" y="0"/>
                  </a:moveTo>
                  <a:lnTo>
                    <a:pt x="2240711" y="0"/>
                  </a:lnTo>
                  <a:lnTo>
                    <a:pt x="2240711" y="2584079"/>
                  </a:lnTo>
                  <a:lnTo>
                    <a:pt x="0" y="2584079"/>
                  </a:lnTo>
                  <a:close/>
                </a:path>
              </a:pathLst>
            </a:custGeom>
            <a:gradFill rotWithShape="1">
              <a:gsLst>
                <a:gs pos="0">
                  <a:srgbClr val="ECF0F3">
                    <a:alpha val="100000"/>
                  </a:srgbClr>
                </a:gs>
                <a:gs pos="50000">
                  <a:srgbClr val="E3E8ED">
                    <a:alpha val="61000"/>
                  </a:srgbClr>
                </a:gs>
                <a:gs pos="100000">
                  <a:srgbClr val="E3E8ED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0D00A79-1288-D14E-AD59-78E4CEDB66D7}"/>
                </a:ext>
              </a:extLst>
            </p:cNvPr>
            <p:cNvSpPr txBox="1"/>
            <p:nvPr/>
          </p:nvSpPr>
          <p:spPr>
            <a:xfrm>
              <a:off x="0" y="-66675"/>
              <a:ext cx="2240711" cy="26507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27931082-312C-244E-29A9-7A5CB141077F}"/>
              </a:ext>
            </a:extLst>
          </p:cNvPr>
          <p:cNvSpPr txBox="1"/>
          <p:nvPr/>
        </p:nvSpPr>
        <p:spPr>
          <a:xfrm>
            <a:off x="1028700" y="564596"/>
            <a:ext cx="56007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O PODER DO EXEMPLO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0CACA1B5-284B-FB51-FC46-7467D8AFA53F}"/>
              </a:ext>
            </a:extLst>
          </p:cNvPr>
          <p:cNvSpPr txBox="1"/>
          <p:nvPr/>
        </p:nvSpPr>
        <p:spPr>
          <a:xfrm>
            <a:off x="1299219" y="3009900"/>
            <a:ext cx="7665186" cy="3277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presença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olhar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maneira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falar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agir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revelavam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alguém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divino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verdadeiro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mestre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informa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-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inspira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quem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pelo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fala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02583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-80920" y="0"/>
            <a:ext cx="18368920" cy="9847187"/>
          </a:xfrm>
          <a:custGeom>
            <a:avLst/>
            <a:gdLst/>
            <a:ahLst/>
            <a:cxnLst/>
            <a:rect l="l" t="t" r="r" b="b"/>
            <a:pathLst>
              <a:path w="18368920" h="9847187">
                <a:moveTo>
                  <a:pt x="18368920" y="0"/>
                </a:moveTo>
                <a:lnTo>
                  <a:pt x="0" y="0"/>
                </a:lnTo>
                <a:lnTo>
                  <a:pt x="0" y="9847187"/>
                </a:lnTo>
                <a:lnTo>
                  <a:pt x="18368920" y="9847187"/>
                </a:lnTo>
                <a:lnTo>
                  <a:pt x="1836892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820" b="-26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 flipH="1">
            <a:off x="0" y="0"/>
            <a:ext cx="18448834" cy="9847187"/>
          </a:xfrm>
          <a:custGeom>
            <a:avLst/>
            <a:gdLst/>
            <a:ahLst/>
            <a:cxnLst/>
            <a:rect l="l" t="t" r="r" b="b"/>
            <a:pathLst>
              <a:path w="18448834" h="9847187">
                <a:moveTo>
                  <a:pt x="18448834" y="0"/>
                </a:moveTo>
                <a:lnTo>
                  <a:pt x="0" y="0"/>
                </a:lnTo>
                <a:lnTo>
                  <a:pt x="0" y="9847187"/>
                </a:lnTo>
                <a:lnTo>
                  <a:pt x="18448834" y="9847187"/>
                </a:lnTo>
                <a:lnTo>
                  <a:pt x="18448834" y="0"/>
                </a:lnTo>
                <a:close/>
              </a:path>
            </a:pathLst>
          </a:custGeom>
          <a:blipFill>
            <a:blip r:embed="rId5">
              <a:alphaModFix amt="17000"/>
            </a:blip>
            <a:stretch>
              <a:fillRect l="-4643" t="-27150" r="-25298" b="-978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726062" y="3308508"/>
            <a:ext cx="7486632" cy="341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era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reconhecido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Mestre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caráter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Em Lucas 5,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limitou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instruções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sobre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pesca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presença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transmitiu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santidade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5760" y="1134511"/>
            <a:ext cx="12023440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UM CARÁTER QUE REVELAVA A DIVINDADE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10175609" y="483012"/>
            <a:ext cx="8112391" cy="9803988"/>
          </a:xfrm>
          <a:custGeom>
            <a:avLst/>
            <a:gdLst/>
            <a:ahLst/>
            <a:cxnLst/>
            <a:rect l="l" t="t" r="r" b="b"/>
            <a:pathLst>
              <a:path w="8112391" h="9803988">
                <a:moveTo>
                  <a:pt x="8112391" y="0"/>
                </a:moveTo>
                <a:lnTo>
                  <a:pt x="0" y="0"/>
                </a:lnTo>
                <a:lnTo>
                  <a:pt x="0" y="9803988"/>
                </a:lnTo>
                <a:lnTo>
                  <a:pt x="8112391" y="9803988"/>
                </a:lnTo>
                <a:lnTo>
                  <a:pt x="8112391" y="0"/>
                </a:lnTo>
                <a:close/>
              </a:path>
            </a:pathLst>
          </a:custGeom>
          <a:blipFill>
            <a:blip r:embed="rId6"/>
            <a:stretch>
              <a:fillRect l="-93946" t="-6864" r="-35650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97ED2-0504-1FD6-C543-319D172D8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E457455-0E16-20EB-A17E-87A9A61D3E0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B85B18D-A054-688D-33B0-FE809315C5AD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F264B1D-8F6C-D442-7516-0465071DBAE2}"/>
              </a:ext>
            </a:extLst>
          </p:cNvPr>
          <p:cNvSpPr/>
          <p:nvPr/>
        </p:nvSpPr>
        <p:spPr>
          <a:xfrm flipH="1">
            <a:off x="-80920" y="0"/>
            <a:ext cx="18368920" cy="9847187"/>
          </a:xfrm>
          <a:custGeom>
            <a:avLst/>
            <a:gdLst/>
            <a:ahLst/>
            <a:cxnLst/>
            <a:rect l="l" t="t" r="r" b="b"/>
            <a:pathLst>
              <a:path w="18368920" h="9847187">
                <a:moveTo>
                  <a:pt x="18368920" y="0"/>
                </a:moveTo>
                <a:lnTo>
                  <a:pt x="0" y="0"/>
                </a:lnTo>
                <a:lnTo>
                  <a:pt x="0" y="9847187"/>
                </a:lnTo>
                <a:lnTo>
                  <a:pt x="18368920" y="9847187"/>
                </a:lnTo>
                <a:lnTo>
                  <a:pt x="1836892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820" b="-26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6E49BEA-978C-40F3-C070-78EBD3E54F4F}"/>
              </a:ext>
            </a:extLst>
          </p:cNvPr>
          <p:cNvSpPr/>
          <p:nvPr/>
        </p:nvSpPr>
        <p:spPr>
          <a:xfrm flipH="1">
            <a:off x="0" y="0"/>
            <a:ext cx="18448834" cy="9847187"/>
          </a:xfrm>
          <a:custGeom>
            <a:avLst/>
            <a:gdLst/>
            <a:ahLst/>
            <a:cxnLst/>
            <a:rect l="l" t="t" r="r" b="b"/>
            <a:pathLst>
              <a:path w="18448834" h="9847187">
                <a:moveTo>
                  <a:pt x="18448834" y="0"/>
                </a:moveTo>
                <a:lnTo>
                  <a:pt x="0" y="0"/>
                </a:lnTo>
                <a:lnTo>
                  <a:pt x="0" y="9847187"/>
                </a:lnTo>
                <a:lnTo>
                  <a:pt x="18448834" y="9847187"/>
                </a:lnTo>
                <a:lnTo>
                  <a:pt x="18448834" y="0"/>
                </a:lnTo>
                <a:close/>
              </a:path>
            </a:pathLst>
          </a:custGeom>
          <a:blipFill>
            <a:blip r:embed="rId5">
              <a:alphaModFix amt="17000"/>
            </a:blip>
            <a:stretch>
              <a:fillRect l="-4643" t="-27150" r="-25298" b="-978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ADCAAF0-639A-439F-E90C-E5B65D5802B1}"/>
              </a:ext>
            </a:extLst>
          </p:cNvPr>
          <p:cNvSpPr txBox="1"/>
          <p:nvPr/>
        </p:nvSpPr>
        <p:spPr>
          <a:xfrm>
            <a:off x="1600200" y="3675723"/>
            <a:ext cx="7222840" cy="341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reação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Pedro -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cair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joelhos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confessar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pecado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-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demonstra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Jesus 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profundidade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ser. </a:t>
            </a:r>
          </a:p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professor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deve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refletir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Aquele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sobre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C466AE6B-60C5-22B1-E589-8C64B4C3D26D}"/>
              </a:ext>
            </a:extLst>
          </p:cNvPr>
          <p:cNvSpPr txBox="1"/>
          <p:nvPr/>
        </p:nvSpPr>
        <p:spPr>
          <a:xfrm>
            <a:off x="625760" y="1134511"/>
            <a:ext cx="12023440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UM CARÁTER QUE REVELAVA A DIVINDADE</a:t>
            </a: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3F27AA39-9FD0-545D-05D4-AA99F38266D8}"/>
              </a:ext>
            </a:extLst>
          </p:cNvPr>
          <p:cNvSpPr/>
          <p:nvPr/>
        </p:nvSpPr>
        <p:spPr>
          <a:xfrm flipH="1">
            <a:off x="10175609" y="483012"/>
            <a:ext cx="8112391" cy="9803988"/>
          </a:xfrm>
          <a:custGeom>
            <a:avLst/>
            <a:gdLst/>
            <a:ahLst/>
            <a:cxnLst/>
            <a:rect l="l" t="t" r="r" b="b"/>
            <a:pathLst>
              <a:path w="8112391" h="9803988">
                <a:moveTo>
                  <a:pt x="8112391" y="0"/>
                </a:moveTo>
                <a:lnTo>
                  <a:pt x="0" y="0"/>
                </a:lnTo>
                <a:lnTo>
                  <a:pt x="0" y="9803988"/>
                </a:lnTo>
                <a:lnTo>
                  <a:pt x="8112391" y="9803988"/>
                </a:lnTo>
                <a:lnTo>
                  <a:pt x="8112391" y="0"/>
                </a:lnTo>
                <a:close/>
              </a:path>
            </a:pathLst>
          </a:custGeom>
          <a:blipFill>
            <a:blip r:embed="rId6"/>
            <a:stretch>
              <a:fillRect l="-93946" t="-6864" r="-35650"/>
            </a:stretch>
          </a:blip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0652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18207080" y="0"/>
                </a:moveTo>
                <a:lnTo>
                  <a:pt x="0" y="0"/>
                </a:lnTo>
                <a:lnTo>
                  <a:pt x="0" y="10287000"/>
                </a:lnTo>
                <a:lnTo>
                  <a:pt x="18207080" y="10287000"/>
                </a:lnTo>
                <a:lnTo>
                  <a:pt x="1820708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733211" y="2892064"/>
            <a:ext cx="8860175" cy="5726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Pedro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obedeceu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despeito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orientação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fazer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sentido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Por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confiou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lhe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ordenou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forma,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obedecem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aplicam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percebem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coerência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relação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 com Deus.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precisamos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perfeitos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precisamos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autênticos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Quando 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ações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sustentam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deixa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teoria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tornar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vivida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3211" y="914400"/>
            <a:ext cx="10239589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UMA VIDA QUE INSPIRA OBEDIÊNCIA</a:t>
            </a:r>
          </a:p>
        </p:txBody>
      </p:sp>
      <p:sp>
        <p:nvSpPr>
          <p:cNvPr id="6" name="Freeform 6"/>
          <p:cNvSpPr/>
          <p:nvPr/>
        </p:nvSpPr>
        <p:spPr>
          <a:xfrm flipH="1">
            <a:off x="10175609" y="483012"/>
            <a:ext cx="8112391" cy="9803988"/>
          </a:xfrm>
          <a:custGeom>
            <a:avLst/>
            <a:gdLst/>
            <a:ahLst/>
            <a:cxnLst/>
            <a:rect l="l" t="t" r="r" b="b"/>
            <a:pathLst>
              <a:path w="8112391" h="9803988">
                <a:moveTo>
                  <a:pt x="8112391" y="0"/>
                </a:moveTo>
                <a:lnTo>
                  <a:pt x="0" y="0"/>
                </a:lnTo>
                <a:lnTo>
                  <a:pt x="0" y="9803988"/>
                </a:lnTo>
                <a:lnTo>
                  <a:pt x="8112391" y="9803988"/>
                </a:lnTo>
                <a:lnTo>
                  <a:pt x="8112391" y="0"/>
                </a:lnTo>
                <a:close/>
              </a:path>
            </a:pathLst>
          </a:custGeom>
          <a:blipFill>
            <a:blip r:embed="rId4"/>
            <a:stretch>
              <a:fillRect l="-93946" t="-6864" r="-35650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B27847-0EAE-33DE-E9D2-E8AF99BAD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04C7B04-D84B-D4C6-6C70-CF5157EA9972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8CBA604-D990-4E88-79CC-620EB534AA64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665DD849-EB80-E6CE-4288-BC3AD24FFEDC}"/>
              </a:ext>
            </a:extLst>
          </p:cNvPr>
          <p:cNvSpPr/>
          <p:nvPr/>
        </p:nvSpPr>
        <p:spPr>
          <a:xfrm>
            <a:off x="9966953" y="1273470"/>
            <a:ext cx="8321047" cy="9013530"/>
          </a:xfrm>
          <a:custGeom>
            <a:avLst/>
            <a:gdLst/>
            <a:ahLst/>
            <a:cxnLst/>
            <a:rect l="l" t="t" r="r" b="b"/>
            <a:pathLst>
              <a:path w="8321047" h="9013530">
                <a:moveTo>
                  <a:pt x="0" y="0"/>
                </a:moveTo>
                <a:lnTo>
                  <a:pt x="8321047" y="0"/>
                </a:lnTo>
                <a:lnTo>
                  <a:pt x="8321047" y="9013530"/>
                </a:lnTo>
                <a:lnTo>
                  <a:pt x="0" y="90135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2758" t="-17034" r="-4734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AE623E3-B706-A8D3-E263-9D289EA78A97}"/>
              </a:ext>
            </a:extLst>
          </p:cNvPr>
          <p:cNvSpPr txBox="1"/>
          <p:nvPr/>
        </p:nvSpPr>
        <p:spPr>
          <a:xfrm>
            <a:off x="733211" y="2590972"/>
            <a:ext cx="9302190" cy="3995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influência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um professor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vai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sábado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manhã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Olhares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atitudes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reações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momentos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difíceis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-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comunica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você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alguém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Alguém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olha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amor,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fala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ternura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reflete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humildade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entrega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DD1C43B-BEBC-ABD6-6ACD-E91D9CF1EE3B}"/>
              </a:ext>
            </a:extLst>
          </p:cNvPr>
          <p:cNvSpPr txBox="1"/>
          <p:nvPr/>
        </p:nvSpPr>
        <p:spPr>
          <a:xfrm>
            <a:off x="733211" y="914400"/>
            <a:ext cx="8765232" cy="100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MAIS DO QUE ENSINAR: INSPIRAR</a:t>
            </a:r>
          </a:p>
        </p:txBody>
      </p:sp>
    </p:spTree>
    <p:extLst>
      <p:ext uri="{BB962C8B-B14F-4D97-AF65-F5344CB8AC3E}">
        <p14:creationId xmlns:p14="http://schemas.microsoft.com/office/powerpoint/2010/main" val="3417079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505</Words>
  <Application>Microsoft Macintosh PowerPoint</Application>
  <PresentationFormat>Personalizar</PresentationFormat>
  <Paragraphs>47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8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3 - 3 trim </dc:title>
  <cp:lastModifiedBy>Sana Littke</cp:lastModifiedBy>
  <cp:revision>5</cp:revision>
  <dcterms:created xsi:type="dcterms:W3CDTF">2006-08-16T00:00:00Z</dcterms:created>
  <dcterms:modified xsi:type="dcterms:W3CDTF">2025-06-05T23:10:49Z</dcterms:modified>
  <dc:identifier>DAGpED8Wr88</dc:identifier>
</cp:coreProperties>
</file>