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0"/>
    </p:embeddedFont>
    <p:embeddedFont>
      <p:font typeface="Brittany" pitchFamily="2" charset="0"/>
      <p:regular r:id="rId11"/>
    </p:embeddedFont>
    <p:embeddedFont>
      <p:font typeface="Montserrat" pitchFamily="2" charset="77"/>
      <p:regular r:id="rId12"/>
      <p:bold r:id="rId13"/>
      <p:italic r:id="rId14"/>
      <p:boldItalic r:id="rId15"/>
    </p:embeddedFont>
    <p:embeddedFont>
      <p:font typeface="Poppins" pitchFamily="2" charset="77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3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66800" y="2756913"/>
            <a:ext cx="10690608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163220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002272" y="7689953"/>
            <a:ext cx="4961732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336031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COM VISÃO DE COLHEITA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5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F7AED54-D858-964E-7B87-E89FB1934DFF}"/>
              </a:ext>
            </a:extLst>
          </p:cNvPr>
          <p:cNvSpPr/>
          <p:nvPr/>
        </p:nvSpPr>
        <p:spPr>
          <a:xfrm>
            <a:off x="0" y="16625"/>
            <a:ext cx="5647982" cy="9822238"/>
          </a:xfrm>
          <a:prstGeom prst="rect">
            <a:avLst/>
          </a:prstGeom>
          <a:solidFill>
            <a:srgbClr val="DDE3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5647982" y="-253157"/>
            <a:ext cx="7441471" cy="1010575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28798" y="5569396"/>
            <a:ext cx="3685960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4DEEA14B-81CE-43D5-1455-64B10FC30BC6}"/>
              </a:ext>
            </a:extLst>
          </p:cNvPr>
          <p:cNvGrpSpPr/>
          <p:nvPr/>
        </p:nvGrpSpPr>
        <p:grpSpPr>
          <a:xfrm>
            <a:off x="5647982" y="0"/>
            <a:ext cx="12640018" cy="9822238"/>
            <a:chOff x="5647982" y="0"/>
            <a:chExt cx="12640018" cy="9822238"/>
          </a:xfrm>
        </p:grpSpPr>
        <p:sp>
          <p:nvSpPr>
            <p:cNvPr id="4" name="Freeform 4"/>
            <p:cNvSpPr/>
            <p:nvPr/>
          </p:nvSpPr>
          <p:spPr>
            <a:xfrm flipH="1">
              <a:off x="5647982" y="0"/>
              <a:ext cx="12640018" cy="9822238"/>
            </a:xfrm>
            <a:custGeom>
              <a:avLst/>
              <a:gdLst/>
              <a:ahLst/>
              <a:cxnLst/>
              <a:rect l="l" t="t" r="r" b="b"/>
              <a:pathLst>
                <a:path w="12640018" h="9822238">
                  <a:moveTo>
                    <a:pt x="12640018" y="0"/>
                  </a:moveTo>
                  <a:lnTo>
                    <a:pt x="0" y="0"/>
                  </a:lnTo>
                  <a:lnTo>
                    <a:pt x="0" y="9822238"/>
                  </a:lnTo>
                  <a:lnTo>
                    <a:pt x="12640018" y="9822238"/>
                  </a:lnTo>
                  <a:lnTo>
                    <a:pt x="12640018" y="0"/>
                  </a:lnTo>
                  <a:close/>
                </a:path>
              </a:pathLst>
            </a:custGeom>
            <a:blipFill>
              <a:blip r:embed="rId3"/>
              <a:stretch>
                <a:fillRect l="-13545" r="-64410"/>
              </a:stretch>
            </a:blip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CF108EE-A817-C420-666C-BEAD79E06A35}"/>
                </a:ext>
              </a:extLst>
            </p:cNvPr>
            <p:cNvSpPr/>
            <p:nvPr/>
          </p:nvSpPr>
          <p:spPr>
            <a:xfrm>
              <a:off x="5647982" y="0"/>
              <a:ext cx="7441471" cy="9822238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DE3E9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 dirty="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BE8227B2-5020-5B95-D073-7C8500854070}"/>
              </a:ext>
            </a:extLst>
          </p:cNvPr>
          <p:cNvSpPr txBox="1"/>
          <p:nvPr/>
        </p:nvSpPr>
        <p:spPr>
          <a:xfrm>
            <a:off x="1028700" y="564596"/>
            <a:ext cx="580002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VISÃO DE COLHEITA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77887909-7FC6-2E12-D16C-8F9F8E230296}"/>
              </a:ext>
            </a:extLst>
          </p:cNvPr>
          <p:cNvSpPr txBox="1"/>
          <p:nvPr/>
        </p:nvSpPr>
        <p:spPr>
          <a:xfrm>
            <a:off x="1028700" y="3180734"/>
            <a:ext cx="8115300" cy="38683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Levantai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vossos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vede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campos, pois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já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estão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brancos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ceifa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." 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João 4:35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00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42291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VISÃO DE COLHEITA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C8DAD5DF-14F7-213F-62D8-9C505CF4BDC6}"/>
              </a:ext>
            </a:extLst>
          </p:cNvPr>
          <p:cNvGrpSpPr/>
          <p:nvPr/>
        </p:nvGrpSpPr>
        <p:grpSpPr>
          <a:xfrm>
            <a:off x="0" y="-419100"/>
            <a:ext cx="18288000" cy="10286999"/>
            <a:chOff x="0" y="-24570"/>
            <a:chExt cx="18288000" cy="9863433"/>
          </a:xfrm>
        </p:grpSpPr>
        <p:sp>
          <p:nvSpPr>
            <p:cNvPr id="5" name="Freeform 5"/>
            <p:cNvSpPr/>
            <p:nvPr/>
          </p:nvSpPr>
          <p:spPr>
            <a:xfrm flipH="1">
              <a:off x="6716478" y="24570"/>
              <a:ext cx="11571522" cy="9803460"/>
            </a:xfrm>
            <a:custGeom>
              <a:avLst/>
              <a:gdLst/>
              <a:ahLst/>
              <a:cxnLst/>
              <a:rect l="l" t="t" r="r" b="b"/>
              <a:pathLst>
                <a:path w="11571522" h="9803460">
                  <a:moveTo>
                    <a:pt x="11571522" y="0"/>
                  </a:moveTo>
                  <a:lnTo>
                    <a:pt x="0" y="0"/>
                  </a:lnTo>
                  <a:lnTo>
                    <a:pt x="0" y="9803460"/>
                  </a:lnTo>
                  <a:lnTo>
                    <a:pt x="11571522" y="9803460"/>
                  </a:lnTo>
                  <a:lnTo>
                    <a:pt x="11571522" y="0"/>
                  </a:lnTo>
                  <a:close/>
                </a:path>
              </a:pathLst>
            </a:custGeom>
            <a:blipFill>
              <a:blip r:embed="rId3"/>
              <a:stretch>
                <a:fillRect l="-27080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7944A1A-0E67-A99E-F621-02FADB769DE6}"/>
                </a:ext>
              </a:extLst>
            </p:cNvPr>
            <p:cNvSpPr/>
            <p:nvPr/>
          </p:nvSpPr>
          <p:spPr>
            <a:xfrm>
              <a:off x="0" y="16625"/>
              <a:ext cx="6697428" cy="9822238"/>
            </a:xfrm>
            <a:prstGeom prst="rect">
              <a:avLst/>
            </a:prstGeom>
            <a:solidFill>
              <a:srgbClr val="DDE3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697428" y="-24570"/>
              <a:ext cx="7441471" cy="9852600"/>
              <a:chOff x="0" y="0"/>
              <a:chExt cx="1959894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959894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959894" h="2594924">
                    <a:moveTo>
                      <a:pt x="0" y="0"/>
                    </a:moveTo>
                    <a:lnTo>
                      <a:pt x="1959894" y="0"/>
                    </a:lnTo>
                    <a:lnTo>
                      <a:pt x="1959894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AE1E7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959894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1018530" y="2350058"/>
            <a:ext cx="8478539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que outros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perceberam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Enquanto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pensaram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comida, Ele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campo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missionário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vila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samaritana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Onde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viram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barreiras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Ele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potencial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lang="en-US" sz="3373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0DC92353-EC11-EE8A-58A3-B47B731C4278}"/>
              </a:ext>
            </a:extLst>
          </p:cNvPr>
          <p:cNvSpPr txBox="1"/>
          <p:nvPr/>
        </p:nvSpPr>
        <p:spPr>
          <a:xfrm>
            <a:off x="1028700" y="564596"/>
            <a:ext cx="580002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VISÃO DE COLHEITA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E559479B-860C-D281-3E57-D4226D4184FC}"/>
              </a:ext>
            </a:extLst>
          </p:cNvPr>
          <p:cNvSpPr txBox="1"/>
          <p:nvPr/>
        </p:nvSpPr>
        <p:spPr>
          <a:xfrm>
            <a:off x="914400" y="6327360"/>
            <a:ext cx="8478539" cy="2174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pronta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alcançada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colheita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prestes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começar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308770" cy="10287000"/>
          </a:xfrm>
          <a:custGeom>
            <a:avLst/>
            <a:gdLst/>
            <a:ahLst/>
            <a:cxnLst/>
            <a:rect l="l" t="t" r="r" b="b"/>
            <a:pathLst>
              <a:path w="18308770" h="10287000">
                <a:moveTo>
                  <a:pt x="0" y="0"/>
                </a:moveTo>
                <a:lnTo>
                  <a:pt x="18308770" y="0"/>
                </a:lnTo>
                <a:lnTo>
                  <a:pt x="183087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79" b="-27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6257104" y="-71363"/>
            <a:ext cx="12030896" cy="9895388"/>
          </a:xfrm>
          <a:custGeom>
            <a:avLst/>
            <a:gdLst/>
            <a:ahLst/>
            <a:cxnLst/>
            <a:rect l="l" t="t" r="r" b="b"/>
            <a:pathLst>
              <a:path w="12030896" h="9895388">
                <a:moveTo>
                  <a:pt x="12030896" y="0"/>
                </a:moveTo>
                <a:lnTo>
                  <a:pt x="0" y="0"/>
                </a:lnTo>
                <a:lnTo>
                  <a:pt x="0" y="9895388"/>
                </a:lnTo>
                <a:lnTo>
                  <a:pt x="12030896" y="9895388"/>
                </a:lnTo>
                <a:lnTo>
                  <a:pt x="12030896" y="0"/>
                </a:lnTo>
                <a:close/>
              </a:path>
            </a:pathLst>
          </a:custGeom>
          <a:blipFill>
            <a:blip r:embed="rId4"/>
            <a:stretch>
              <a:fillRect l="-2337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257104" y="-38100"/>
            <a:ext cx="7441471" cy="9852600"/>
            <a:chOff x="0" y="0"/>
            <a:chExt cx="1959894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9894" cy="2594924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959894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37179" y="3418532"/>
            <a:ext cx="7534748" cy="5149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estavam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distraídos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Jesus via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além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Ele sabia que,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rosto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havia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história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história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o Reino. 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Levante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!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diante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foram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desfrutar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eternidade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o Senhor.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770" y="741729"/>
            <a:ext cx="11979926" cy="212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JESUS OLHAVA COM VISÃO ESPIRITUAL, NÃO SUPERFICIAL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88B15C69-57ED-9868-6249-3AFC377800CB}"/>
              </a:ext>
            </a:extLst>
          </p:cNvPr>
          <p:cNvGrpSpPr/>
          <p:nvPr/>
        </p:nvGrpSpPr>
        <p:grpSpPr>
          <a:xfrm>
            <a:off x="0" y="-5694"/>
            <a:ext cx="18286615" cy="9861182"/>
            <a:chOff x="0" y="-5694"/>
            <a:chExt cx="18286615" cy="9861182"/>
          </a:xfrm>
        </p:grpSpPr>
        <p:sp>
          <p:nvSpPr>
            <p:cNvPr id="4" name="Freeform 4"/>
            <p:cNvSpPr/>
            <p:nvPr/>
          </p:nvSpPr>
          <p:spPr>
            <a:xfrm>
              <a:off x="5421880" y="24668"/>
              <a:ext cx="12864735" cy="9830820"/>
            </a:xfrm>
            <a:custGeom>
              <a:avLst/>
              <a:gdLst/>
              <a:ahLst/>
              <a:cxnLst/>
              <a:rect l="l" t="t" r="r" b="b"/>
              <a:pathLst>
                <a:path w="12864735" h="9830820">
                  <a:moveTo>
                    <a:pt x="0" y="0"/>
                  </a:moveTo>
                  <a:lnTo>
                    <a:pt x="12864735" y="0"/>
                  </a:lnTo>
                  <a:lnTo>
                    <a:pt x="12864735" y="9830820"/>
                  </a:lnTo>
                  <a:lnTo>
                    <a:pt x="0" y="98308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743" r="-34470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5423264" y="-5694"/>
              <a:ext cx="7441471" cy="9852600"/>
              <a:chOff x="0" y="0"/>
              <a:chExt cx="1959894" cy="259492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59894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959894" h="2594924">
                    <a:moveTo>
                      <a:pt x="0" y="0"/>
                    </a:moveTo>
                    <a:lnTo>
                      <a:pt x="1959894" y="0"/>
                    </a:lnTo>
                    <a:lnTo>
                      <a:pt x="1959894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E4E9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1959894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EA44FFCA-DE97-F4AE-EB11-81E389230FC8}"/>
                </a:ext>
              </a:extLst>
            </p:cNvPr>
            <p:cNvSpPr/>
            <p:nvPr/>
          </p:nvSpPr>
          <p:spPr>
            <a:xfrm>
              <a:off x="0" y="16625"/>
              <a:ext cx="5647982" cy="9822238"/>
            </a:xfrm>
            <a:prstGeom prst="rect">
              <a:avLst/>
            </a:prstGeom>
            <a:solidFill>
              <a:srgbClr val="DDE3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143000" y="3267995"/>
            <a:ext cx="7046169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mulher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samaritana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conversa,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aldeia a Cristo. Assim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único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impactado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alcançar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muitos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grupo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ouvintes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campo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missionários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88667" y="1122358"/>
            <a:ext cx="14340927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CADA CLASSE É UM CAMPO MISSIONÁRIO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9807713"/>
          </a:xfrm>
          <a:custGeom>
            <a:avLst/>
            <a:gdLst/>
            <a:ahLst/>
            <a:cxnLst/>
            <a:rect l="l" t="t" r="r" b="b"/>
            <a:pathLst>
              <a:path w="18288000" h="9807713">
                <a:moveTo>
                  <a:pt x="0" y="0"/>
                </a:moveTo>
                <a:lnTo>
                  <a:pt x="18288000" y="0"/>
                </a:lnTo>
                <a:lnTo>
                  <a:pt x="18288000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494" b="-285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697428" y="0"/>
            <a:ext cx="11590572" cy="9807713"/>
          </a:xfrm>
          <a:custGeom>
            <a:avLst/>
            <a:gdLst/>
            <a:ahLst/>
            <a:cxnLst/>
            <a:rect l="l" t="t" r="r" b="b"/>
            <a:pathLst>
              <a:path w="11590572" h="9807713">
                <a:moveTo>
                  <a:pt x="0" y="0"/>
                </a:moveTo>
                <a:lnTo>
                  <a:pt x="11590572" y="0"/>
                </a:lnTo>
                <a:lnTo>
                  <a:pt x="11590572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162" r="-18599" b="-6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573983" y="-44887"/>
            <a:ext cx="7441471" cy="9852600"/>
            <a:chOff x="0" y="0"/>
            <a:chExt cx="1959894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9894" cy="2594924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959894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8700" y="3956781"/>
            <a:ext cx="8115300" cy="3914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condições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perfeitas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Semeou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lugar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paixão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planta, Deus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florescer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tempo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certo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colheita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[.]. mas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semear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lágrimas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9363407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0 PROFESSOR SABÁTICO É</a:t>
            </a:r>
          </a:p>
          <a:p>
            <a:pPr algn="l">
              <a:lnSpc>
                <a:spcPts val="8231"/>
              </a:lnSpc>
            </a:pPr>
            <a:r>
              <a:rPr lang="en-US" sz="587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UM SEMEADOR INCANSÁVEL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88489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647731" y="48916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98325" y="5675799"/>
            <a:ext cx="3190041" cy="1992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Ore: "S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enhor, mostra-me a colheita na minha classe."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488402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52954" y="5593760"/>
            <a:ext cx="3172463" cy="343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Veja cada 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aluno com esperança: não por quem é hoje, mas pelo que pode ser em Cristo.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987341" y="5525192"/>
            <a:ext cx="3660390" cy="246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Nu</a:t>
            </a: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nca subestime o poder de uma lição bem semeada.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0960" y="5391689"/>
            <a:ext cx="3808429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Incentive os alunos a compartilharem o que aprendem: eles também são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semeadores!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581147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63573" y="4891517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925492" y="5395880"/>
            <a:ext cx="3103837" cy="2946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spc="8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Lembre-</a:t>
            </a:r>
            <a:r>
              <a:rPr lang="en-US" sz="3300" u="none" strike="noStrike" spc="8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se: sua sala é seu campo [..] e Jesus já preparou a terra.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161244" y="1228296"/>
            <a:ext cx="4355771" cy="862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VISÃO DE COLHEITA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399</Words>
  <Application>Microsoft Macintosh PowerPoint</Application>
  <PresentationFormat>Personalizar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Tema 12 - 3 trim </dc:title>
  <cp:lastModifiedBy>Sana Littke</cp:lastModifiedBy>
  <cp:revision>4</cp:revision>
  <dcterms:created xsi:type="dcterms:W3CDTF">2006-08-16T00:00:00Z</dcterms:created>
  <dcterms:modified xsi:type="dcterms:W3CDTF">2025-06-05T23:42:16Z</dcterms:modified>
  <dc:identifier>DAGpJVUr3bE</dc:identifier>
</cp:coreProperties>
</file>