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5" r:id="rId9"/>
    <p:sldId id="262" r:id="rId10"/>
    <p:sldId id="266" r:id="rId11"/>
    <p:sldId id="263" r:id="rId12"/>
  </p:sldIdLst>
  <p:sldSz cx="18288000" cy="10287000"/>
  <p:notesSz cx="6858000" cy="9144000"/>
  <p:embeddedFontLst>
    <p:embeddedFont>
      <p:font typeface="Anton" pitchFamily="2" charset="77"/>
      <p:regular r:id="rId13"/>
    </p:embeddedFont>
    <p:embeddedFont>
      <p:font typeface="Brittany" pitchFamily="2" charset="0"/>
      <p:regular r:id="rId14"/>
    </p:embeddedFont>
    <p:embeddedFont>
      <p:font typeface="Montserrat" pitchFamily="2" charset="77"/>
      <p:regular r:id="rId15"/>
      <p:bold r:id="rId16"/>
      <p:italic r:id="rId17"/>
      <p:boldItalic r:id="rId18"/>
    </p:embeddedFont>
    <p:embeddedFont>
      <p:font typeface="Poppins" pitchFamily="2" charset="77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4547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19823" y="2782154"/>
            <a:ext cx="10601925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118299"/>
            <a:ext cx="4952210" cy="2841377"/>
            <a:chOff x="0" y="-323850"/>
            <a:chExt cx="6602947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428820" y="214861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925712" y="7807970"/>
            <a:ext cx="2819400" cy="1450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0A010A-62C5-94DA-C586-F902164B4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C944DD-8BA8-6027-B7C8-1E66C36BD005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346B077-2079-18F7-AD90-859DBF9D29D8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95CFB08-2827-C315-FE5D-23DABDC20C8D}"/>
              </a:ext>
            </a:extLst>
          </p:cNvPr>
          <p:cNvSpPr/>
          <p:nvPr/>
        </p:nvSpPr>
        <p:spPr>
          <a:xfrm>
            <a:off x="10956122" y="0"/>
            <a:ext cx="7627367" cy="10287000"/>
          </a:xfrm>
          <a:custGeom>
            <a:avLst/>
            <a:gdLst/>
            <a:ahLst/>
            <a:cxnLst/>
            <a:rect l="l" t="t" r="r" b="b"/>
            <a:pathLst>
              <a:path w="7627367" h="10287000">
                <a:moveTo>
                  <a:pt x="0" y="0"/>
                </a:moveTo>
                <a:lnTo>
                  <a:pt x="7627367" y="0"/>
                </a:lnTo>
                <a:lnTo>
                  <a:pt x="762736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5229" t="-3578" r="-1920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A26F1E4-302E-1D7D-85D3-1369686D2AC2}"/>
              </a:ext>
            </a:extLst>
          </p:cNvPr>
          <p:cNvSpPr txBox="1"/>
          <p:nvPr/>
        </p:nvSpPr>
        <p:spPr>
          <a:xfrm>
            <a:off x="1676400" y="3543300"/>
            <a:ext cx="7267789" cy="341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Além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disso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o professor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acompanha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crescimento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discipulador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guiando-os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aplicando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C50D8C10-B33D-6397-9D51-44FB4B7CA63B}"/>
              </a:ext>
            </a:extLst>
          </p:cNvPr>
          <p:cNvSpPr txBox="1"/>
          <p:nvPr/>
        </p:nvSpPr>
        <p:spPr>
          <a:xfrm>
            <a:off x="733211" y="914400"/>
            <a:ext cx="10771762" cy="100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PROFESSORES DA ESCOLA SABATINA: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CAF0FC05-912D-DD12-9EFB-5A71C479F630}"/>
              </a:ext>
            </a:extLst>
          </p:cNvPr>
          <p:cNvSpPr txBox="1"/>
          <p:nvPr/>
        </p:nvSpPr>
        <p:spPr>
          <a:xfrm>
            <a:off x="1270839" y="1822340"/>
            <a:ext cx="9163138" cy="637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81"/>
              </a:lnSpc>
              <a:spcBef>
                <a:spcPct val="0"/>
              </a:spcBef>
            </a:pPr>
            <a:r>
              <a:rPr lang="en-US" sz="355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UMA EXTENSÃO DO MINISTÉRIO DE CRISTO</a:t>
            </a:r>
          </a:p>
        </p:txBody>
      </p:sp>
    </p:spTree>
    <p:extLst>
      <p:ext uri="{BB962C8B-B14F-4D97-AF65-F5344CB8AC3E}">
        <p14:creationId xmlns:p14="http://schemas.microsoft.com/office/powerpoint/2010/main" val="2751201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2" name="Freeform 1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 dirty="0"/>
          </a:p>
        </p:txBody>
      </p:sp>
      <p:grpSp>
        <p:nvGrpSpPr>
          <p:cNvPr id="3" name="Group 3"/>
          <p:cNvGrpSpPr/>
          <p:nvPr/>
        </p:nvGrpSpPr>
        <p:grpSpPr>
          <a:xfrm>
            <a:off x="5378188" y="3202037"/>
            <a:ext cx="1941463" cy="1941463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108996" y="3147563"/>
            <a:ext cx="1941463" cy="1941463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4839803" y="3093089"/>
            <a:ext cx="1941463" cy="1941463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4027926" y="478227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8698495" y="478247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3768038" y="4782375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28700" y="3202037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358445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5540965" y="8515976"/>
            <a:ext cx="2941368" cy="1951999"/>
          </a:xfrm>
          <a:custGeom>
            <a:avLst/>
            <a:gdLst/>
            <a:ahLst/>
            <a:cxnLst/>
            <a:rect l="l" t="t" r="r" b="b"/>
            <a:pathLst>
              <a:path w="2941368" h="1951999">
                <a:moveTo>
                  <a:pt x="0" y="0"/>
                </a:moveTo>
                <a:lnTo>
                  <a:pt x="2941368" y="0"/>
                </a:lnTo>
                <a:lnTo>
                  <a:pt x="2941368" y="1951999"/>
                </a:lnTo>
                <a:lnTo>
                  <a:pt x="0" y="19519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3" name="TextBox 23"/>
          <p:cNvSpPr txBox="1"/>
          <p:nvPr/>
        </p:nvSpPr>
        <p:spPr>
          <a:xfrm>
            <a:off x="4408919" y="5395621"/>
            <a:ext cx="3899051" cy="2482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Ore antes de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aula para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ensinar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com o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espírito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Jesus.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77729" y="5333859"/>
            <a:ext cx="3241768" cy="2482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Seja um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testemunho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vivo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daquilo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que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ensina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905504" y="857250"/>
            <a:ext cx="4419852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079836" y="5395621"/>
            <a:ext cx="4316727" cy="2482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Estude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lição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se o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próprio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Jesus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estivesse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explicando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você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045176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421038" y="5395621"/>
            <a:ext cx="3380403" cy="2482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Veja cada aluno como um discípulo em formação.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45496" y="3353527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805245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540965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082338" y="1299601"/>
            <a:ext cx="5076232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EXCELÊNCIA CELESTIAL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1" grpId="0"/>
      <p:bldP spid="24" grpId="0"/>
      <p:bldP spid="27" grpId="0"/>
      <p:bldP spid="25" grpId="0"/>
      <p:bldP spid="26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1144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042444" y="4419484"/>
            <a:ext cx="10448742" cy="2754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COM EXCELÊNCIA CELESTIAL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 t="-14955" r="-24617" b="-3273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8302095" y="-352090"/>
            <a:ext cx="11247276" cy="10991180"/>
          </a:xfrm>
          <a:custGeom>
            <a:avLst/>
            <a:gdLst/>
            <a:ahLst/>
            <a:cxnLst/>
            <a:rect l="l" t="t" r="r" b="b"/>
            <a:pathLst>
              <a:path w="11247276" h="10991180">
                <a:moveTo>
                  <a:pt x="0" y="0"/>
                </a:moveTo>
                <a:lnTo>
                  <a:pt x="11247277" y="0"/>
                </a:lnTo>
                <a:lnTo>
                  <a:pt x="11247277" y="10991180"/>
                </a:lnTo>
                <a:lnTo>
                  <a:pt x="0" y="109911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3729" t="-10865" r="-28692" b="-2714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186557" y="2828866"/>
            <a:ext cx="8752773" cy="4515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"Jesus percorria toda a Galiléia, ensinando nas sinagogas deles, pregando o evangelho do Reino e curando todas as enfermidades e doenças entre o povo".</a:t>
            </a:r>
          </a:p>
          <a:p>
            <a:pPr algn="l">
              <a:lnSpc>
                <a:spcPts val="5125"/>
              </a:lnSpc>
            </a:pPr>
            <a:endParaRPr lang="en-US" sz="3818" spc="1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Mateus 4:23</a:t>
            </a:r>
          </a:p>
        </p:txBody>
      </p:sp>
      <p:sp>
        <p:nvSpPr>
          <p:cNvPr id="6" name="AutoShape 6"/>
          <p:cNvSpPr/>
          <p:nvPr/>
        </p:nvSpPr>
        <p:spPr>
          <a:xfrm>
            <a:off x="1186557" y="6458976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49911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EXCELÊNCIA CELESTIAL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 t="-14955" r="-24617" b="-3273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8302095" y="-352090"/>
            <a:ext cx="11247276" cy="10991180"/>
          </a:xfrm>
          <a:custGeom>
            <a:avLst/>
            <a:gdLst/>
            <a:ahLst/>
            <a:cxnLst/>
            <a:rect l="l" t="t" r="r" b="b"/>
            <a:pathLst>
              <a:path w="11247276" h="10991180">
                <a:moveTo>
                  <a:pt x="0" y="0"/>
                </a:moveTo>
                <a:lnTo>
                  <a:pt x="11247277" y="0"/>
                </a:lnTo>
                <a:lnTo>
                  <a:pt x="11247277" y="10991180"/>
                </a:lnTo>
                <a:lnTo>
                  <a:pt x="0" y="109911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3729" t="-10865" r="-28692" b="-2714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AutoShape 6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52197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EXCELÊNCIA CELESTIAL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3473381"/>
            <a:ext cx="7594551" cy="3311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19"/>
              </a:lnSpc>
            </a:pPr>
            <a:r>
              <a:rPr lang="en-US" sz="4162" spc="4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ministério de Jesus consistiu em ensinar, curar e proclamar o evangelho. No entanto, a atividade que maior destaque foi o ensino.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D63A87-4C3D-0035-B1C7-8700F902A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224B252-DBA9-19C7-3D1E-312F994367D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FC3ECF3-CCD3-7A4A-7959-AD92F05BE73C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0EA81FB6-D79B-FB1E-1626-3F4C77EA8036}"/>
              </a:ext>
            </a:extLst>
          </p:cNvPr>
          <p:cNvSpPr/>
          <p:nvPr/>
        </p:nvSpPr>
        <p:spPr>
          <a:xfrm>
            <a:off x="0" y="2286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0" y="0"/>
                </a:moveTo>
                <a:lnTo>
                  <a:pt x="18288000" y="0"/>
                </a:lnTo>
                <a:lnTo>
                  <a:pt x="18288000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D3B2791-B736-1869-609E-E359B8336EAC}"/>
              </a:ext>
            </a:extLst>
          </p:cNvPr>
          <p:cNvSpPr txBox="1"/>
          <p:nvPr/>
        </p:nvSpPr>
        <p:spPr>
          <a:xfrm>
            <a:off x="1902681" y="3145677"/>
            <a:ext cx="8402798" cy="39956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foi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reconhecido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Mestre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inimigos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apresentou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-se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Mestre (Jo 13:13). No Novo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Testamento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Ele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chamado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"Mestre"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45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vezes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 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termo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"Rabino" - que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possui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significado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-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aparece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14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vezes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340C1F8-E6BA-105D-7F28-2E84E5289C99}"/>
              </a:ext>
            </a:extLst>
          </p:cNvPr>
          <p:cNvSpPr/>
          <p:nvPr/>
        </p:nvSpPr>
        <p:spPr>
          <a:xfrm flipH="1">
            <a:off x="10821516" y="0"/>
            <a:ext cx="7466484" cy="10287000"/>
          </a:xfrm>
          <a:custGeom>
            <a:avLst/>
            <a:gdLst/>
            <a:ahLst/>
            <a:cxnLst/>
            <a:rect l="l" t="t" r="r" b="b"/>
            <a:pathLst>
              <a:path w="7466484" h="10287000">
                <a:moveTo>
                  <a:pt x="7466484" y="0"/>
                </a:moveTo>
                <a:lnTo>
                  <a:pt x="0" y="0"/>
                </a:lnTo>
                <a:lnTo>
                  <a:pt x="0" y="10287000"/>
                </a:lnTo>
                <a:lnTo>
                  <a:pt x="7466484" y="10287000"/>
                </a:lnTo>
                <a:lnTo>
                  <a:pt x="7466484" y="0"/>
                </a:lnTo>
                <a:close/>
              </a:path>
            </a:pathLst>
          </a:custGeom>
          <a:blipFill>
            <a:blip r:embed="rId5"/>
            <a:stretch>
              <a:fillRect l="-131429" t="-11724" r="-296599" b="-102897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1BC7944D-A9E0-9F4A-AF9E-575AD80391A9}"/>
              </a:ext>
            </a:extLst>
          </p:cNvPr>
          <p:cNvSpPr txBox="1"/>
          <p:nvPr/>
        </p:nvSpPr>
        <p:spPr>
          <a:xfrm>
            <a:off x="625760" y="1134511"/>
            <a:ext cx="10956640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JESUS, O MESTRE POR EXCELÊNCIA</a:t>
            </a:r>
          </a:p>
        </p:txBody>
      </p:sp>
    </p:spTree>
    <p:extLst>
      <p:ext uri="{BB962C8B-B14F-4D97-AF65-F5344CB8AC3E}">
        <p14:creationId xmlns:p14="http://schemas.microsoft.com/office/powerpoint/2010/main" val="2828304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0" y="0"/>
                </a:moveTo>
                <a:lnTo>
                  <a:pt x="18288000" y="0"/>
                </a:lnTo>
                <a:lnTo>
                  <a:pt x="18288000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981200" y="3086100"/>
            <a:ext cx="7945598" cy="341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Isso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demonstra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foi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atividade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secundária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mas um pilar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ministério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Jesus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(Mt 7:29),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compaixão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propósito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alcançando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tanto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coração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Freeform 6"/>
          <p:cNvSpPr/>
          <p:nvPr/>
        </p:nvSpPr>
        <p:spPr>
          <a:xfrm flipH="1">
            <a:off x="10821516" y="0"/>
            <a:ext cx="7466484" cy="10287000"/>
          </a:xfrm>
          <a:custGeom>
            <a:avLst/>
            <a:gdLst/>
            <a:ahLst/>
            <a:cxnLst/>
            <a:rect l="l" t="t" r="r" b="b"/>
            <a:pathLst>
              <a:path w="7466484" h="10287000">
                <a:moveTo>
                  <a:pt x="7466484" y="0"/>
                </a:moveTo>
                <a:lnTo>
                  <a:pt x="0" y="0"/>
                </a:lnTo>
                <a:lnTo>
                  <a:pt x="0" y="10287000"/>
                </a:lnTo>
                <a:lnTo>
                  <a:pt x="7466484" y="10287000"/>
                </a:lnTo>
                <a:lnTo>
                  <a:pt x="7466484" y="0"/>
                </a:lnTo>
                <a:close/>
              </a:path>
            </a:pathLst>
          </a:custGeom>
          <a:blipFill>
            <a:blip r:embed="rId5"/>
            <a:stretch>
              <a:fillRect l="-131429" t="-11724" r="-296599" b="-102897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625760" y="1134511"/>
            <a:ext cx="10956640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JESUS, O MESTRE POR EXCELÊNCIA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12092567" y="17982"/>
            <a:ext cx="12390866" cy="11775468"/>
          </a:xfrm>
          <a:custGeom>
            <a:avLst/>
            <a:gdLst/>
            <a:ahLst/>
            <a:cxnLst/>
            <a:rect l="l" t="t" r="r" b="b"/>
            <a:pathLst>
              <a:path w="12390866" h="11775468">
                <a:moveTo>
                  <a:pt x="0" y="0"/>
                </a:moveTo>
                <a:lnTo>
                  <a:pt x="12390866" y="0"/>
                </a:lnTo>
                <a:lnTo>
                  <a:pt x="12390866" y="11775469"/>
                </a:lnTo>
                <a:lnTo>
                  <a:pt x="0" y="117754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1543" r="-2154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447800" y="2814008"/>
            <a:ext cx="8458200" cy="3995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Jesus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transmitiu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apenas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conhecimento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Ele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falou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compoder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conhecia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necessidades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profundas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usou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Escrituras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curar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corações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corrigir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erros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restaurar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esperança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13897189" cy="100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0 ENSINO COMO FERRAMENTA DE TRANSFORMAÇÃO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F065B-53F6-0F42-87A8-321E71DE1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A615888-5B92-0AE0-AE57-40FDA4E46A46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AAC8FBB-5547-5CED-515D-272565EE5774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6B8889E1-21F8-5606-08E6-7241EFC0394F}"/>
              </a:ext>
            </a:extLst>
          </p:cNvPr>
          <p:cNvSpPr/>
          <p:nvPr/>
        </p:nvSpPr>
        <p:spPr>
          <a:xfrm>
            <a:off x="12092567" y="17982"/>
            <a:ext cx="12390866" cy="11775468"/>
          </a:xfrm>
          <a:custGeom>
            <a:avLst/>
            <a:gdLst/>
            <a:ahLst/>
            <a:cxnLst/>
            <a:rect l="l" t="t" r="r" b="b"/>
            <a:pathLst>
              <a:path w="12390866" h="11775468">
                <a:moveTo>
                  <a:pt x="0" y="0"/>
                </a:moveTo>
                <a:lnTo>
                  <a:pt x="12390866" y="0"/>
                </a:lnTo>
                <a:lnTo>
                  <a:pt x="12390866" y="11775469"/>
                </a:lnTo>
                <a:lnTo>
                  <a:pt x="0" y="117754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1543" r="-2154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E110965-56C9-708E-3AA2-4904C856808C}"/>
              </a:ext>
            </a:extLst>
          </p:cNvPr>
          <p:cNvSpPr txBox="1"/>
          <p:nvPr/>
        </p:nvSpPr>
        <p:spPr>
          <a:xfrm>
            <a:off x="1668034" y="2799461"/>
            <a:ext cx="8458200" cy="51497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vez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teoria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ofereceu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respostas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Assim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também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deve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o professor da Escola Sabatina: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apenas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informar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Cada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oportunidade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resposta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lutas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encontrarem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Bíblia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direção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consolo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diária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3D192914-42E9-D568-114F-16F425584173}"/>
              </a:ext>
            </a:extLst>
          </p:cNvPr>
          <p:cNvSpPr txBox="1"/>
          <p:nvPr/>
        </p:nvSpPr>
        <p:spPr>
          <a:xfrm>
            <a:off x="733211" y="914400"/>
            <a:ext cx="13897189" cy="100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0 ENSINO COMO FERRAMENTA DE TRANSFORMAÇÃO</a:t>
            </a:r>
          </a:p>
        </p:txBody>
      </p:sp>
    </p:spTree>
    <p:extLst>
      <p:ext uri="{BB962C8B-B14F-4D97-AF65-F5344CB8AC3E}">
        <p14:creationId xmlns:p14="http://schemas.microsoft.com/office/powerpoint/2010/main" val="3017134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10956122" y="0"/>
            <a:ext cx="7627367" cy="10287000"/>
          </a:xfrm>
          <a:custGeom>
            <a:avLst/>
            <a:gdLst/>
            <a:ahLst/>
            <a:cxnLst/>
            <a:rect l="l" t="t" r="r" b="b"/>
            <a:pathLst>
              <a:path w="7627367" h="10287000">
                <a:moveTo>
                  <a:pt x="0" y="0"/>
                </a:moveTo>
                <a:lnTo>
                  <a:pt x="7627367" y="0"/>
                </a:lnTo>
                <a:lnTo>
                  <a:pt x="762736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5229" t="-3578" r="-1920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294392" y="3145709"/>
            <a:ext cx="8916408" cy="341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 um professor da Escola Sabatina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coloca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diante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representando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Cristo. Seu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papel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continuando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Mestre. Ao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humildade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paixão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amor,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refletir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caráter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Jesus.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10771762" cy="100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PROFESSORES DA ESCOLA SABATINA: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70839" y="1822340"/>
            <a:ext cx="9163138" cy="637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81"/>
              </a:lnSpc>
              <a:spcBef>
                <a:spcPct val="0"/>
              </a:spcBef>
            </a:pPr>
            <a:r>
              <a:rPr lang="en-US" sz="355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UMA EXTENSÃO DO MINISTÉRIO DE CRISTO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476</Words>
  <Application>Microsoft Macintosh PowerPoint</Application>
  <PresentationFormat>Personalizar</PresentationFormat>
  <Paragraphs>42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8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1 - 3 trim </dc:title>
  <cp:lastModifiedBy>Sana Littke</cp:lastModifiedBy>
  <cp:revision>4</cp:revision>
  <dcterms:created xsi:type="dcterms:W3CDTF">2006-08-16T00:00:00Z</dcterms:created>
  <dcterms:modified xsi:type="dcterms:W3CDTF">2025-06-05T23:05:01Z</dcterms:modified>
  <dc:identifier>DAGo2HIbFE8</dc:identifier>
</cp:coreProperties>
</file>