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Anton" pitchFamily="2" charset="77"/>
      <p:regular r:id="rId10"/>
    </p:embeddedFont>
    <p:embeddedFont>
      <p:font typeface="Brittany" pitchFamily="2" charset="0"/>
      <p:regular r:id="rId11"/>
    </p:embeddedFont>
    <p:embeddedFont>
      <p:font typeface="Montserrat" pitchFamily="2" charset="77"/>
      <p:regular r:id="rId12"/>
      <p:bold r:id="rId13"/>
      <p:italic r:id="rId14"/>
      <p:boldItalic r:id="rId15"/>
    </p:embeddedFont>
    <p:embeddedFont>
      <p:font typeface="Poppins" pitchFamily="2" charset="77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143000" y="2756913"/>
            <a:ext cx="10347160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4932814" cy="2841377"/>
            <a:chOff x="0" y="-323850"/>
            <a:chExt cx="6577086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402959" y="267617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de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ensinar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4316" dirty="0" err="1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como</a:t>
              </a:r>
              <a:r>
                <a:rPr lang="en-US" sz="4316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415334" y="7595897"/>
            <a:ext cx="4690367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1336031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A REPRODUZIR A SUA MISSÃO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19360"/>
            <a:ext cx="18288000" cy="9829496"/>
          </a:xfrm>
          <a:custGeom>
            <a:avLst/>
            <a:gdLst/>
            <a:ahLst/>
            <a:cxnLst/>
            <a:rect l="l" t="t" r="r" b="b"/>
            <a:pathLst>
              <a:path w="18288000" h="9829496">
                <a:moveTo>
                  <a:pt x="0" y="0"/>
                </a:moveTo>
                <a:lnTo>
                  <a:pt x="18288000" y="0"/>
                </a:lnTo>
                <a:lnTo>
                  <a:pt x="18288000" y="9829496"/>
                </a:lnTo>
                <a:lnTo>
                  <a:pt x="0" y="98294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3000"/>
            </a:blip>
            <a:stretch>
              <a:fillRect t="-3390" b="-79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1936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17000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28700" y="2759546"/>
            <a:ext cx="8752773" cy="4515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"Então, vendo a ousadia de Pedro e João e sabendo que eram homens</a:t>
            </a:r>
          </a:p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iletrados e do povo, admiraram-se e reconheceram que haviam estado com Jesus." </a:t>
            </a:r>
          </a:p>
          <a:p>
            <a:pPr algn="l">
              <a:lnSpc>
                <a:spcPts val="5125"/>
              </a:lnSpc>
            </a:pPr>
            <a:endParaRPr lang="en-US" sz="3818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Atos 4:13</a:t>
            </a:r>
          </a:p>
        </p:txBody>
      </p:sp>
      <p:sp>
        <p:nvSpPr>
          <p:cNvPr id="6" name="AutoShape 6"/>
          <p:cNvSpPr/>
          <p:nvPr/>
        </p:nvSpPr>
        <p:spPr>
          <a:xfrm>
            <a:off x="1028700" y="6348065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57531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 REPRODUZIR A SUA MISSÃO</a:t>
            </a:r>
          </a:p>
        </p:txBody>
      </p:sp>
      <p:sp>
        <p:nvSpPr>
          <p:cNvPr id="8" name="Freeform 8"/>
          <p:cNvSpPr/>
          <p:nvPr/>
        </p:nvSpPr>
        <p:spPr>
          <a:xfrm>
            <a:off x="10163903" y="199196"/>
            <a:ext cx="8124097" cy="9675371"/>
          </a:xfrm>
          <a:custGeom>
            <a:avLst/>
            <a:gdLst/>
            <a:ahLst/>
            <a:cxnLst/>
            <a:rect l="l" t="t" r="r" b="b"/>
            <a:pathLst>
              <a:path w="8124097" h="9675371">
                <a:moveTo>
                  <a:pt x="0" y="0"/>
                </a:moveTo>
                <a:lnTo>
                  <a:pt x="8124097" y="0"/>
                </a:lnTo>
                <a:lnTo>
                  <a:pt x="8124097" y="9675371"/>
                </a:lnTo>
                <a:lnTo>
                  <a:pt x="0" y="96753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8463" t="-786" r="-1587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-1177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6922757" y="0"/>
            <a:ext cx="11365243" cy="9852600"/>
          </a:xfrm>
          <a:custGeom>
            <a:avLst/>
            <a:gdLst/>
            <a:ahLst/>
            <a:cxnLst/>
            <a:rect l="l" t="t" r="r" b="b"/>
            <a:pathLst>
              <a:path w="11365243" h="9852600">
                <a:moveTo>
                  <a:pt x="0" y="0"/>
                </a:moveTo>
                <a:lnTo>
                  <a:pt x="11365243" y="0"/>
                </a:lnTo>
                <a:lnTo>
                  <a:pt x="11365243" y="9852600"/>
                </a:lnTo>
                <a:lnTo>
                  <a:pt x="0" y="9852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14" r="-3342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" name="Group 6"/>
          <p:cNvGrpSpPr/>
          <p:nvPr/>
        </p:nvGrpSpPr>
        <p:grpSpPr>
          <a:xfrm>
            <a:off x="6864914" y="-11776"/>
            <a:ext cx="5682622" cy="9852600"/>
            <a:chOff x="0" y="0"/>
            <a:chExt cx="1496658" cy="259492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7E0E5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564596"/>
            <a:ext cx="5682622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 REPRODUZIR A SUA MISSÃO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8680" y="2849210"/>
            <a:ext cx="8724900" cy="32594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Pedro e João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foram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homens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comuns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formação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acadêmica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havia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algo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extraordinário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neles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estiveram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Jesus. 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formou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paciência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propósito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Seu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teve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objetivo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preparar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outros para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continuarem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expandirem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missão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B5DB86-7406-FE3C-8E7F-813DF44D04A1}"/>
              </a:ext>
            </a:extLst>
          </p:cNvPr>
          <p:cNvSpPr txBox="1"/>
          <p:nvPr/>
        </p:nvSpPr>
        <p:spPr>
          <a:xfrm>
            <a:off x="1152159" y="6878793"/>
            <a:ext cx="6848841" cy="16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professor da Escola Sabatina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também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futuros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mestres</a:t>
            </a:r>
            <a:endParaRPr lang="en-US" sz="3373" b="1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219610" y="-5413"/>
            <a:ext cx="12068390" cy="9847187"/>
          </a:xfrm>
          <a:custGeom>
            <a:avLst/>
            <a:gdLst/>
            <a:ahLst/>
            <a:cxnLst/>
            <a:rect l="l" t="t" r="r" b="b"/>
            <a:pathLst>
              <a:path w="12068390" h="9847187">
                <a:moveTo>
                  <a:pt x="0" y="0"/>
                </a:moveTo>
                <a:lnTo>
                  <a:pt x="12068390" y="0"/>
                </a:lnTo>
                <a:lnTo>
                  <a:pt x="12068390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752" r="-3208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152935" y="-10826"/>
            <a:ext cx="5682622" cy="9852600"/>
            <a:chOff x="0" y="0"/>
            <a:chExt cx="1496658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3CDD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02740" y="2966452"/>
            <a:ext cx="6866526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Seus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eram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especialistas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Jesus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escolheu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investiu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neles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transformou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colunas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Seu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foi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intencional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lang="en-US" sz="3100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23702" y="1146372"/>
            <a:ext cx="12425498" cy="1039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JESUS FORMOU LÍDERES NO COTIDIANO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26C7E0F-7AAB-26B9-CAD4-C64BDC3922E9}"/>
              </a:ext>
            </a:extLst>
          </p:cNvPr>
          <p:cNvSpPr txBox="1"/>
          <p:nvPr/>
        </p:nvSpPr>
        <p:spPr>
          <a:xfrm>
            <a:off x="1109667" y="6400254"/>
            <a:ext cx="70937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parábola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correção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visava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formar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ensinassem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outros. </a:t>
            </a:r>
            <a:r>
              <a:rPr lang="en-US" sz="31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Jesus </a:t>
            </a:r>
            <a:r>
              <a:rPr lang="en-US" sz="31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</a:t>
            </a:r>
            <a:r>
              <a:rPr lang="en-US" sz="31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visão</a:t>
            </a:r>
            <a:r>
              <a:rPr lang="en-US" sz="31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multiplicação</a:t>
            </a:r>
            <a:r>
              <a:rPr lang="en-US" sz="31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lang="pt-BR" sz="3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18124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7146052" y="0"/>
            <a:ext cx="11141948" cy="9814401"/>
          </a:xfrm>
          <a:custGeom>
            <a:avLst/>
            <a:gdLst/>
            <a:ahLst/>
            <a:cxnLst/>
            <a:rect l="l" t="t" r="r" b="b"/>
            <a:pathLst>
              <a:path w="11141948" h="9814401">
                <a:moveTo>
                  <a:pt x="0" y="0"/>
                </a:moveTo>
                <a:lnTo>
                  <a:pt x="11141948" y="0"/>
                </a:lnTo>
                <a:lnTo>
                  <a:pt x="11141948" y="9814401"/>
                </a:lnTo>
                <a:lnTo>
                  <a:pt x="0" y="98144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667" r="-2145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7050802" y="0"/>
            <a:ext cx="5682622" cy="9852600"/>
            <a:chOff x="0" y="0"/>
            <a:chExt cx="1496658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8E0E6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63956" y="3618035"/>
            <a:ext cx="8818244" cy="457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professor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papel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estratégico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identificar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encorajar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capacitar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outros. Observe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têm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paixão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sensibilidade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Dê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espaço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motive,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compartilhe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recursos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 algn="l"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Às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pequeno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confiança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iniciar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desenvolvimento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um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futuro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líder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9779393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O PROFESSOR DA ESCOLA SABATINA</a:t>
            </a:r>
          </a:p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É UM FORMADOR DE FORMADORES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9584552" y="0"/>
            <a:ext cx="8703448" cy="9834200"/>
          </a:xfrm>
          <a:custGeom>
            <a:avLst/>
            <a:gdLst/>
            <a:ahLst/>
            <a:cxnLst/>
            <a:rect l="l" t="t" r="r" b="b"/>
            <a:pathLst>
              <a:path w="8703448" h="9834200">
                <a:moveTo>
                  <a:pt x="0" y="0"/>
                </a:moveTo>
                <a:lnTo>
                  <a:pt x="8703448" y="0"/>
                </a:lnTo>
                <a:lnTo>
                  <a:pt x="8703448" y="9834200"/>
                </a:lnTo>
                <a:lnTo>
                  <a:pt x="0" y="9834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4074" b="-1867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306550" y="3147245"/>
            <a:ext cx="7632489" cy="341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torna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professor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amplia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alcance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missão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Como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Atos,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igreja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cresce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tornam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testemunhas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ativas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Nossa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meta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fazer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façam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74711" y="857250"/>
            <a:ext cx="8709841" cy="1063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877"/>
              </a:lnSpc>
            </a:pPr>
            <a:r>
              <a:rPr lang="en-US" sz="5879" spc="-41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MULTIPLICAR DISCÍPULOS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9310802" y="0"/>
            <a:ext cx="5937322" cy="9852600"/>
            <a:chOff x="0" y="0"/>
            <a:chExt cx="1563739" cy="259492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563739" cy="2594924"/>
            </a:xfrm>
            <a:custGeom>
              <a:avLst/>
              <a:gdLst/>
              <a:ahLst/>
              <a:cxnLst/>
              <a:rect l="l" t="t" r="r" b="b"/>
              <a:pathLst>
                <a:path w="1563739" h="2594924">
                  <a:moveTo>
                    <a:pt x="0" y="0"/>
                  </a:moveTo>
                  <a:lnTo>
                    <a:pt x="1563739" y="0"/>
                  </a:lnTo>
                  <a:lnTo>
                    <a:pt x="1563739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ED8DF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563739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540769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241830" y="485323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707567" y="495840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36400" y="5576058"/>
            <a:ext cx="3513891" cy="2482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 por discernimento para identificar futuros professores.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907490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592855" y="5521000"/>
            <a:ext cx="3591825" cy="295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Of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ereça pequenas oportunidades de participação: leitura, reflexões, dinâmicas.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199789" y="5576058"/>
            <a:ext cx="3526822" cy="3436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Acompanhe aqueles que demonstram interesse: oriente, motive, compartilhe</a:t>
            </a:r>
          </a:p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materiais.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13848" y="5499858"/>
            <a:ext cx="3597511" cy="2335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embre-se: você não precisa ser perfeito; esteja disponível.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496873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801667" y="5470134"/>
            <a:ext cx="3284067" cy="34124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sine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com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visão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300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legado</a:t>
            </a: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  <a:r>
              <a:rPr lang="en-US" sz="3300" b="1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forme</a:t>
            </a:r>
            <a:r>
              <a:rPr lang="en-US" sz="3300" b="1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discípulos</a:t>
            </a:r>
            <a:r>
              <a:rPr lang="en-US" sz="3300" b="1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</a:t>
            </a:r>
            <a:r>
              <a:rPr lang="en-US" sz="3300" b="1" u="none" strike="noStrike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ensinem</a:t>
            </a:r>
            <a:r>
              <a:rPr lang="en-US" sz="3300" b="1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outros.</a:t>
            </a:r>
          </a:p>
          <a:p>
            <a:pPr marL="0" lvl="0" indent="0" algn="ctr">
              <a:lnSpc>
                <a:spcPts val="3159"/>
              </a:lnSpc>
            </a:pPr>
            <a:r>
              <a:rPr lang="en-US" sz="27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(2 Tm 2:2)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288632" y="1228296"/>
            <a:ext cx="4302919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 REPRODUZIR A SUA MISSÃO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369</Words>
  <Application>Microsoft Macintosh PowerPoint</Application>
  <PresentationFormat>Personalizar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5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8 - 3 trim </dc:title>
  <cp:lastModifiedBy>Sana Littke</cp:lastModifiedBy>
  <cp:revision>4</cp:revision>
  <dcterms:created xsi:type="dcterms:W3CDTF">2006-08-16T00:00:00Z</dcterms:created>
  <dcterms:modified xsi:type="dcterms:W3CDTF">2025-06-05T23:28:27Z</dcterms:modified>
  <dc:identifier>DAGpEZKJjNw</dc:identifier>
</cp:coreProperties>
</file>