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8288000" cy="10287000"/>
  <p:notesSz cx="6858000" cy="9144000"/>
  <p:embeddedFontLst>
    <p:embeddedFont>
      <p:font typeface="Anton" pitchFamily="2" charset="77"/>
      <p:regular r:id="rId10"/>
    </p:embeddedFont>
    <p:embeddedFont>
      <p:font typeface="Brittany" pitchFamily="2" charset="0"/>
      <p:regular r:id="rId11"/>
    </p:embeddedFont>
    <p:embeddedFont>
      <p:font typeface="Montserrat" pitchFamily="2" charset="77"/>
      <p:regular r:id="rId12"/>
      <p:bold r:id="rId13"/>
      <p:italic r:id="rId14"/>
      <p:boldItalic r:id="rId15"/>
    </p:embeddedFont>
    <p:embeddedFont>
      <p:font typeface="Poppins" pitchFamily="2" charset="77"/>
      <p:regular r:id="rId16"/>
      <p:bold r:id="rId17"/>
      <p:italic r:id="rId18"/>
      <p:boldItalic r:id="rId1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 autoAdjust="0"/>
    <p:restoredTop sz="94658" autoAdjust="0"/>
  </p:normalViewPr>
  <p:slideViewPr>
    <p:cSldViewPr>
      <p:cViewPr varScale="1">
        <p:scale>
          <a:sx n="77" d="100"/>
          <a:sy n="77" d="100"/>
        </p:scale>
        <p:origin x="888" y="20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tableStyles" Target="tableStyle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4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F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12949692" y="4948692"/>
            <a:ext cx="10287000" cy="389616"/>
          </a:xfrm>
          <a:custGeom>
            <a:avLst/>
            <a:gdLst/>
            <a:ahLst/>
            <a:cxnLst/>
            <a:rect l="l" t="t" r="r" b="b"/>
            <a:pathLst>
              <a:path w="10287000" h="389616">
                <a:moveTo>
                  <a:pt x="0" y="0"/>
                </a:moveTo>
                <a:lnTo>
                  <a:pt x="10287000" y="0"/>
                </a:lnTo>
                <a:lnTo>
                  <a:pt x="10287000" y="389616"/>
                </a:lnTo>
                <a:lnTo>
                  <a:pt x="0" y="38961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6921" t="-2184829" r="-269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7898384" cy="10789416"/>
          </a:xfrm>
          <a:custGeom>
            <a:avLst/>
            <a:gdLst/>
            <a:ahLst/>
            <a:cxnLst/>
            <a:rect l="l" t="t" r="r" b="b"/>
            <a:pathLst>
              <a:path w="17898384" h="10789416">
                <a:moveTo>
                  <a:pt x="0" y="0"/>
                </a:moveTo>
                <a:lnTo>
                  <a:pt x="17898384" y="0"/>
                </a:lnTo>
                <a:lnTo>
                  <a:pt x="17898384" y="10789416"/>
                </a:lnTo>
                <a:lnTo>
                  <a:pt x="0" y="1078941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6188" t="-7740" b="-96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0" y="0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Freeform 5"/>
          <p:cNvSpPr/>
          <p:nvPr/>
        </p:nvSpPr>
        <p:spPr>
          <a:xfrm>
            <a:off x="0" y="0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TextBox 6"/>
          <p:cNvSpPr txBox="1"/>
          <p:nvPr/>
        </p:nvSpPr>
        <p:spPr>
          <a:xfrm>
            <a:off x="830845" y="2746825"/>
            <a:ext cx="11362540" cy="14405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935"/>
              </a:lnSpc>
              <a:spcBef>
                <a:spcPct val="0"/>
              </a:spcBef>
            </a:pPr>
            <a:r>
              <a:rPr lang="en-US" sz="8525" dirty="0">
                <a:solidFill>
                  <a:srgbClr val="FDB860"/>
                </a:solidFill>
                <a:latin typeface="Anton"/>
                <a:ea typeface="Anton"/>
                <a:cs typeface="Anton"/>
                <a:sym typeface="Anton"/>
              </a:rPr>
              <a:t>O MESTRE DOS MESTRES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876848" y="673945"/>
            <a:ext cx="5217769" cy="20728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6996"/>
              </a:lnSpc>
              <a:spcBef>
                <a:spcPct val="0"/>
              </a:spcBef>
            </a:pPr>
            <a:r>
              <a:rPr lang="en-US" sz="12140">
                <a:solidFill>
                  <a:srgbClr val="FDB860"/>
                </a:solidFill>
                <a:latin typeface="Brittany"/>
                <a:ea typeface="Brittany"/>
                <a:cs typeface="Brittany"/>
                <a:sym typeface="Brittany"/>
              </a:rPr>
              <a:t>Jesus,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1798244" y="4118299"/>
            <a:ext cx="5165760" cy="2841377"/>
            <a:chOff x="0" y="-323850"/>
            <a:chExt cx="6887681" cy="3788502"/>
          </a:xfrm>
        </p:grpSpPr>
        <p:sp>
          <p:nvSpPr>
            <p:cNvPr id="9" name="TextBox 9"/>
            <p:cNvSpPr txBox="1"/>
            <p:nvPr/>
          </p:nvSpPr>
          <p:spPr>
            <a:xfrm>
              <a:off x="2713554" y="260892"/>
              <a:ext cx="4174127" cy="271108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5352"/>
                </a:lnSpc>
              </a:pPr>
              <a:r>
                <a:rPr lang="en-US" sz="4316" dirty="0" err="1">
                  <a:solidFill>
                    <a:srgbClr val="EBEFF2"/>
                  </a:solidFill>
                  <a:latin typeface="Poppins"/>
                  <a:ea typeface="Poppins"/>
                  <a:cs typeface="Poppins"/>
                  <a:sym typeface="Poppins"/>
                </a:rPr>
                <a:t>maneiras</a:t>
              </a:r>
              <a:r>
                <a:rPr lang="en-US" sz="4316" dirty="0">
                  <a:solidFill>
                    <a:srgbClr val="EBEFF2"/>
                  </a:solidFill>
                  <a:latin typeface="Poppins"/>
                  <a:ea typeface="Poppins"/>
                  <a:cs typeface="Poppins"/>
                  <a:sym typeface="Poppins"/>
                </a:rPr>
                <a:t> de </a:t>
              </a:r>
              <a:r>
                <a:rPr lang="en-US" sz="4316" dirty="0" err="1">
                  <a:solidFill>
                    <a:srgbClr val="EBEFF2"/>
                  </a:solidFill>
                  <a:latin typeface="Poppins"/>
                  <a:ea typeface="Poppins"/>
                  <a:cs typeface="Poppins"/>
                  <a:sym typeface="Poppins"/>
                </a:rPr>
                <a:t>ensinar</a:t>
              </a:r>
              <a:r>
                <a:rPr lang="en-US" sz="4316" dirty="0">
                  <a:solidFill>
                    <a:srgbClr val="EBEFF2"/>
                  </a:solidFill>
                  <a:latin typeface="Poppins"/>
                  <a:ea typeface="Poppins"/>
                  <a:cs typeface="Poppins"/>
                  <a:sym typeface="Poppins"/>
                </a:rPr>
                <a:t> </a:t>
              </a:r>
              <a:r>
                <a:rPr lang="en-US" sz="4316" dirty="0" err="1">
                  <a:solidFill>
                    <a:srgbClr val="EBEFF2"/>
                  </a:solidFill>
                  <a:latin typeface="Poppins"/>
                  <a:ea typeface="Poppins"/>
                  <a:cs typeface="Poppins"/>
                  <a:sym typeface="Poppins"/>
                </a:rPr>
                <a:t>como</a:t>
              </a:r>
              <a:r>
                <a:rPr lang="en-US" sz="4316" dirty="0">
                  <a:solidFill>
                    <a:srgbClr val="EBEFF2"/>
                  </a:solidFill>
                  <a:latin typeface="Poppins"/>
                  <a:ea typeface="Poppins"/>
                  <a:cs typeface="Poppins"/>
                  <a:sym typeface="Poppins"/>
                </a:rPr>
                <a:t> Ele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323850"/>
              <a:ext cx="2402959" cy="37885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4077"/>
                </a:lnSpc>
                <a:spcBef>
                  <a:spcPct val="0"/>
                </a:spcBef>
              </a:pPr>
              <a:r>
                <a:rPr lang="en-US" sz="17197">
                  <a:solidFill>
                    <a:srgbClr val="EBEFF2"/>
                  </a:solidFill>
                  <a:latin typeface="Anton"/>
                  <a:ea typeface="Anton"/>
                  <a:cs typeface="Anton"/>
                  <a:sym typeface="Anton"/>
                </a:rPr>
                <a:t>13</a:t>
              </a:r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2832025" y="7807970"/>
            <a:ext cx="3006775" cy="1450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935"/>
              </a:lnSpc>
              <a:spcBef>
                <a:spcPct val="0"/>
              </a:spcBef>
            </a:pPr>
            <a:r>
              <a:rPr lang="en-US" sz="8525">
                <a:solidFill>
                  <a:srgbClr val="FDB860"/>
                </a:solidFill>
                <a:latin typeface="Anton"/>
                <a:ea typeface="Anton"/>
                <a:cs typeface="Anton"/>
                <a:sym typeface="Anton"/>
              </a:rPr>
              <a:t>TEMA 9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3A5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12949692" y="4948692"/>
            <a:ext cx="10287000" cy="389616"/>
          </a:xfrm>
          <a:custGeom>
            <a:avLst/>
            <a:gdLst/>
            <a:ahLst/>
            <a:cxnLst/>
            <a:rect l="l" t="t" r="r" b="b"/>
            <a:pathLst>
              <a:path w="10287000" h="389616">
                <a:moveTo>
                  <a:pt x="0" y="0"/>
                </a:moveTo>
                <a:lnTo>
                  <a:pt x="10287000" y="0"/>
                </a:lnTo>
                <a:lnTo>
                  <a:pt x="10287000" y="389616"/>
                </a:lnTo>
                <a:lnTo>
                  <a:pt x="0" y="38961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6921" t="-2184829" r="-269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7898384" cy="10789416"/>
          </a:xfrm>
          <a:custGeom>
            <a:avLst/>
            <a:gdLst/>
            <a:ahLst/>
            <a:cxnLst/>
            <a:rect l="l" t="t" r="r" b="b"/>
            <a:pathLst>
              <a:path w="17898384" h="10789416">
                <a:moveTo>
                  <a:pt x="0" y="0"/>
                </a:moveTo>
                <a:lnTo>
                  <a:pt x="17898384" y="0"/>
                </a:lnTo>
                <a:lnTo>
                  <a:pt x="17898384" y="10789416"/>
                </a:lnTo>
                <a:lnTo>
                  <a:pt x="0" y="1078941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42000"/>
            </a:blip>
            <a:stretch>
              <a:fillRect l="-6188" t="-7740" b="-96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0" y="0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Freeform 5"/>
          <p:cNvSpPr/>
          <p:nvPr/>
        </p:nvSpPr>
        <p:spPr>
          <a:xfrm>
            <a:off x="0" y="0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TextBox 6"/>
          <p:cNvSpPr txBox="1"/>
          <p:nvPr/>
        </p:nvSpPr>
        <p:spPr>
          <a:xfrm>
            <a:off x="615268" y="511621"/>
            <a:ext cx="5249912" cy="7963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505"/>
              </a:lnSpc>
              <a:spcBef>
                <a:spcPct val="0"/>
              </a:spcBef>
            </a:pPr>
            <a:r>
              <a:rPr lang="en-US" sz="4646">
                <a:solidFill>
                  <a:srgbClr val="FDB860">
                    <a:alpha val="47843"/>
                  </a:srgbClr>
                </a:solidFill>
                <a:latin typeface="Anton"/>
                <a:ea typeface="Anton"/>
                <a:cs typeface="Anton"/>
                <a:sym typeface="Anton"/>
              </a:rPr>
              <a:t>O MESTRE DOS MESTRES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2724452" y="4220362"/>
            <a:ext cx="11336031" cy="27701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just">
              <a:lnSpc>
                <a:spcPts val="11115"/>
              </a:lnSpc>
              <a:spcBef>
                <a:spcPct val="0"/>
              </a:spcBef>
            </a:pPr>
            <a:r>
              <a:rPr lang="en-US" sz="7939" u="none" strike="noStrike">
                <a:solidFill>
                  <a:srgbClr val="EBEFF2"/>
                </a:solidFill>
                <a:latin typeface="Anton"/>
                <a:ea typeface="Anton"/>
                <a:cs typeface="Anton"/>
                <a:sym typeface="Anton"/>
              </a:rPr>
              <a:t>O MESTRE QUE ENSINAVA</a:t>
            </a:r>
          </a:p>
          <a:p>
            <a:pPr marL="0" lvl="0" indent="0" algn="just">
              <a:lnSpc>
                <a:spcPts val="11115"/>
              </a:lnSpc>
              <a:spcBef>
                <a:spcPct val="0"/>
              </a:spcBef>
            </a:pPr>
            <a:r>
              <a:rPr lang="en-US" sz="7939" u="none" strike="noStrike">
                <a:solidFill>
                  <a:srgbClr val="FDB860"/>
                </a:solidFill>
                <a:latin typeface="Anton"/>
                <a:ea typeface="Anton"/>
                <a:cs typeface="Anton"/>
                <a:sym typeface="Anton"/>
              </a:rPr>
              <a:t>PARA SALVAR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866218" y="2020710"/>
            <a:ext cx="5217769" cy="20728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6996"/>
              </a:lnSpc>
              <a:spcBef>
                <a:spcPct val="0"/>
              </a:spcBef>
            </a:pPr>
            <a:r>
              <a:rPr lang="en-US" sz="12140">
                <a:solidFill>
                  <a:srgbClr val="FDB860"/>
                </a:solidFill>
                <a:latin typeface="Brittany"/>
                <a:ea typeface="Brittany"/>
                <a:cs typeface="Brittany"/>
                <a:sym typeface="Brittany"/>
              </a:rPr>
              <a:t>Jesus,</a:t>
            </a:r>
          </a:p>
        </p:txBody>
      </p:sp>
    </p:spTree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AutoShape 4"/>
          <p:cNvSpPr/>
          <p:nvPr/>
        </p:nvSpPr>
        <p:spPr>
          <a:xfrm>
            <a:off x="2695695" y="5162550"/>
            <a:ext cx="437638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5" name="Freeform 5"/>
          <p:cNvSpPr/>
          <p:nvPr/>
        </p:nvSpPr>
        <p:spPr>
          <a:xfrm>
            <a:off x="7569160" y="0"/>
            <a:ext cx="10718840" cy="10439660"/>
          </a:xfrm>
          <a:custGeom>
            <a:avLst/>
            <a:gdLst/>
            <a:ahLst/>
            <a:cxnLst/>
            <a:rect l="l" t="t" r="r" b="b"/>
            <a:pathLst>
              <a:path w="10718840" h="10439660">
                <a:moveTo>
                  <a:pt x="0" y="0"/>
                </a:moveTo>
                <a:lnTo>
                  <a:pt x="10718840" y="0"/>
                </a:lnTo>
                <a:lnTo>
                  <a:pt x="10718840" y="10439660"/>
                </a:lnTo>
                <a:lnTo>
                  <a:pt x="0" y="1043966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24994" t="-5465" r="-57616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TextBox 6"/>
          <p:cNvSpPr txBox="1"/>
          <p:nvPr/>
        </p:nvSpPr>
        <p:spPr>
          <a:xfrm>
            <a:off x="1028700" y="564596"/>
            <a:ext cx="4838700" cy="8615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O MESTRE QUE ENSINAVA</a:t>
            </a:r>
          </a:p>
          <a:p>
            <a:pPr algn="l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PARA SALVAR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474144" y="3107523"/>
            <a:ext cx="9095392" cy="39980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541"/>
              </a:lnSpc>
            </a:pPr>
            <a:r>
              <a:rPr lang="en-US" sz="3384" spc="16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"Em </a:t>
            </a:r>
            <a:r>
              <a:rPr lang="en-US" sz="3384" spc="16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verdade</a:t>
            </a:r>
            <a:r>
              <a:rPr lang="en-US" sz="3384" spc="16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384" spc="16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em</a:t>
            </a:r>
            <a:r>
              <a:rPr lang="en-US" sz="3384" spc="16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84" spc="16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verdade</a:t>
            </a:r>
            <a:r>
              <a:rPr lang="en-US" sz="3384" spc="16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84" spc="16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vos</a:t>
            </a:r>
            <a:r>
              <a:rPr lang="en-US" sz="3384" spc="16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84" spc="16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digo</a:t>
            </a:r>
            <a:r>
              <a:rPr lang="en-US" sz="3384" spc="16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: </a:t>
            </a:r>
            <a:r>
              <a:rPr lang="en-US" sz="3384" spc="16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quem</a:t>
            </a:r>
            <a:r>
              <a:rPr lang="en-US" sz="3384" spc="16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84" spc="16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ouve</a:t>
            </a:r>
            <a:r>
              <a:rPr lang="en-US" sz="3384" spc="16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Minha </a:t>
            </a:r>
            <a:r>
              <a:rPr lang="en-US" sz="3384" spc="16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palavra</a:t>
            </a:r>
            <a:r>
              <a:rPr lang="en-US" sz="3384" spc="16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 </a:t>
            </a:r>
            <a:r>
              <a:rPr lang="en-US" sz="3384" spc="16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crê</a:t>
            </a:r>
            <a:r>
              <a:rPr lang="en-US" sz="3384" spc="16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84" spc="16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Naquele</a:t>
            </a:r>
            <a:r>
              <a:rPr lang="en-US" sz="3384" spc="16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que Me </a:t>
            </a:r>
            <a:r>
              <a:rPr lang="en-US" sz="3384" spc="16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enviou</a:t>
            </a:r>
            <a:r>
              <a:rPr lang="en-US" sz="3384" spc="16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84" spc="16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tem</a:t>
            </a:r>
            <a:r>
              <a:rPr lang="en-US" sz="3384" spc="16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</a:t>
            </a:r>
            <a:r>
              <a:rPr lang="en-US" sz="3384" spc="16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vida</a:t>
            </a:r>
            <a:r>
              <a:rPr lang="en-US" sz="3384" spc="16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84" spc="16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eterna</a:t>
            </a:r>
            <a:r>
              <a:rPr lang="en-US" sz="3384" spc="16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[...]" (Jo 5:24) </a:t>
            </a:r>
          </a:p>
          <a:p>
            <a:pPr algn="l">
              <a:lnSpc>
                <a:spcPts val="4541"/>
              </a:lnSpc>
            </a:pPr>
            <a:endParaRPr lang="en-US" sz="3384" spc="16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algn="l">
              <a:lnSpc>
                <a:spcPts val="4541"/>
              </a:lnSpc>
            </a:pPr>
            <a:r>
              <a:rPr lang="en-US" sz="3384" spc="16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"E a </a:t>
            </a:r>
            <a:r>
              <a:rPr lang="en-US" sz="3384" spc="16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vida</a:t>
            </a:r>
            <a:r>
              <a:rPr lang="en-US" sz="3384" spc="16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84" spc="16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eterna</a:t>
            </a:r>
            <a:r>
              <a:rPr lang="en-US" sz="3384" spc="16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84" spc="16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é</a:t>
            </a:r>
            <a:r>
              <a:rPr lang="en-US" sz="3384" spc="16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84" spc="16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esta</a:t>
            </a:r>
            <a:r>
              <a:rPr lang="en-US" sz="3384" spc="16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: que </a:t>
            </a:r>
            <a:r>
              <a:rPr lang="en-US" sz="3384" spc="16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Te</a:t>
            </a:r>
            <a:r>
              <a:rPr lang="en-US" sz="3384" spc="16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84" spc="16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conheçam</a:t>
            </a:r>
            <a:r>
              <a:rPr lang="en-US" sz="3384" spc="16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Ti, o </a:t>
            </a:r>
            <a:r>
              <a:rPr lang="en-US" sz="3384" spc="16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único</a:t>
            </a:r>
            <a:r>
              <a:rPr lang="en-US" sz="3384" spc="16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Deus </a:t>
            </a:r>
            <a:r>
              <a:rPr lang="en-US" sz="3384" spc="16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verdadeiro</a:t>
            </a:r>
            <a:r>
              <a:rPr lang="en-US" sz="3384" spc="16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e a Jesus Cristo, a </a:t>
            </a:r>
            <a:r>
              <a:rPr lang="en-US" sz="3384" spc="16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quem</a:t>
            </a:r>
            <a:r>
              <a:rPr lang="en-US" sz="3384" spc="16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84" spc="16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enviaste</a:t>
            </a:r>
            <a:r>
              <a:rPr lang="en-US" sz="3384" spc="16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." (Jo 17:3)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AutoShape 4"/>
          <p:cNvSpPr/>
          <p:nvPr/>
        </p:nvSpPr>
        <p:spPr>
          <a:xfrm>
            <a:off x="1028700" y="1784877"/>
            <a:ext cx="437638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5" name="Freeform 5"/>
          <p:cNvSpPr/>
          <p:nvPr/>
        </p:nvSpPr>
        <p:spPr>
          <a:xfrm flipH="1">
            <a:off x="6079002" y="0"/>
            <a:ext cx="12208998" cy="9856372"/>
          </a:xfrm>
          <a:custGeom>
            <a:avLst/>
            <a:gdLst/>
            <a:ahLst/>
            <a:cxnLst/>
            <a:rect l="l" t="t" r="r" b="b"/>
            <a:pathLst>
              <a:path w="12208998" h="9856372">
                <a:moveTo>
                  <a:pt x="12208998" y="0"/>
                </a:moveTo>
                <a:lnTo>
                  <a:pt x="0" y="0"/>
                </a:lnTo>
                <a:lnTo>
                  <a:pt x="0" y="9856372"/>
                </a:lnTo>
                <a:lnTo>
                  <a:pt x="12208998" y="9856372"/>
                </a:lnTo>
                <a:lnTo>
                  <a:pt x="12208998" y="0"/>
                </a:lnTo>
                <a:close/>
              </a:path>
            </a:pathLst>
          </a:custGeom>
          <a:blipFill>
            <a:blip r:embed="rId4">
              <a:alphaModFix amt="74000"/>
            </a:blip>
            <a:stretch>
              <a:fillRect l="-2436" r="-27190" b="-436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TextBox 6"/>
          <p:cNvSpPr txBox="1"/>
          <p:nvPr/>
        </p:nvSpPr>
        <p:spPr>
          <a:xfrm>
            <a:off x="1028700" y="564596"/>
            <a:ext cx="5295900" cy="8615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O MESTRE QUE ENSINAVA</a:t>
            </a:r>
          </a:p>
          <a:p>
            <a:pPr algn="l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PARA SALVAR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6059952" y="3772"/>
            <a:ext cx="5682622" cy="9852600"/>
            <a:chOff x="0" y="0"/>
            <a:chExt cx="1496658" cy="2594924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496658" cy="2594924"/>
            </a:xfrm>
            <a:custGeom>
              <a:avLst/>
              <a:gdLst/>
              <a:ahLst/>
              <a:cxnLst/>
              <a:rect l="l" t="t" r="r" b="b"/>
              <a:pathLst>
                <a:path w="1496658" h="2594924">
                  <a:moveTo>
                    <a:pt x="0" y="0"/>
                  </a:moveTo>
                  <a:lnTo>
                    <a:pt x="1496658" y="0"/>
                  </a:lnTo>
                  <a:lnTo>
                    <a:pt x="1496658" y="2594924"/>
                  </a:lnTo>
                  <a:lnTo>
                    <a:pt x="0" y="2594924"/>
                  </a:lnTo>
                  <a:close/>
                </a:path>
              </a:pathLst>
            </a:custGeom>
            <a:gradFill rotWithShape="1">
              <a:gsLst>
                <a:gs pos="0">
                  <a:srgbClr val="D7DEE4">
                    <a:alpha val="100000"/>
                  </a:srgbClr>
                </a:gs>
                <a:gs pos="50000">
                  <a:srgbClr val="D7E0E5">
                    <a:alpha val="82000"/>
                  </a:srgbClr>
                </a:gs>
                <a:gs pos="100000">
                  <a:srgbClr val="D7E0E5">
                    <a:alpha val="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pt-BR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66675"/>
              <a:ext cx="1496658" cy="266159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1019835" y="2775096"/>
            <a:ext cx="8770503" cy="43804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311"/>
              </a:lnSpc>
            </a:pP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Jesus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ensinava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para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salvar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As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palavras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parábolas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 conversas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tinham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como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objetivo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conduzir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as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pessoas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uma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relação</a:t>
            </a:r>
            <a:r>
              <a:rPr lang="en-US" sz="3373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viva e </a:t>
            </a:r>
            <a:r>
              <a:rPr lang="en-US" sz="3373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transformadora</a:t>
            </a:r>
            <a:r>
              <a:rPr lang="en-US" sz="3373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com Deus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Como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professores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da Escola Sabatina,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somos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guias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estudo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 </a:t>
            </a:r>
            <a:r>
              <a:rPr lang="en-US" sz="3373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instrumentos</a:t>
            </a:r>
            <a:r>
              <a:rPr lang="en-US" sz="3373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</a:t>
            </a:r>
            <a:r>
              <a:rPr lang="en-US" sz="3373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salvação</a:t>
            </a:r>
            <a:r>
              <a:rPr lang="en-US" sz="3373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eterna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Essa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é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nossa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missão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mais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elevada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</p:txBody>
      </p:sp>
      <p:sp>
        <p:nvSpPr>
          <p:cNvPr id="11" name="Freeform 11"/>
          <p:cNvSpPr/>
          <p:nvPr/>
        </p:nvSpPr>
        <p:spPr>
          <a:xfrm flipH="1">
            <a:off x="10920504" y="1426129"/>
            <a:ext cx="7763696" cy="9490272"/>
          </a:xfrm>
          <a:custGeom>
            <a:avLst/>
            <a:gdLst/>
            <a:ahLst/>
            <a:cxnLst/>
            <a:rect l="l" t="t" r="r" b="b"/>
            <a:pathLst>
              <a:path w="7763696" h="9490272">
                <a:moveTo>
                  <a:pt x="7763696" y="0"/>
                </a:moveTo>
                <a:lnTo>
                  <a:pt x="0" y="0"/>
                </a:lnTo>
                <a:lnTo>
                  <a:pt x="0" y="9490272"/>
                </a:lnTo>
                <a:lnTo>
                  <a:pt x="7763696" y="9490272"/>
                </a:lnTo>
                <a:lnTo>
                  <a:pt x="7763696" y="0"/>
                </a:lnTo>
                <a:close/>
              </a:path>
            </a:pathLst>
          </a:custGeom>
          <a:blipFill>
            <a:blip r:embed="rId5"/>
            <a:stretch>
              <a:fillRect l="-23247" t="-25398" r="-116730" b="-2208"/>
            </a:stretch>
          </a:blipFill>
        </p:spPr>
        <p:txBody>
          <a:bodyPr/>
          <a:lstStyle/>
          <a:p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8207080" cy="10287000"/>
          </a:xfrm>
          <a:custGeom>
            <a:avLst/>
            <a:gdLst/>
            <a:ahLst/>
            <a:cxnLst/>
            <a:rect l="l" t="t" r="r" b="b"/>
            <a:pathLst>
              <a:path w="18207080" h="10287000">
                <a:moveTo>
                  <a:pt x="0" y="0"/>
                </a:moveTo>
                <a:lnTo>
                  <a:pt x="18207080" y="0"/>
                </a:lnTo>
                <a:lnTo>
                  <a:pt x="1820708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 flipH="1">
            <a:off x="0" y="0"/>
            <a:ext cx="18288000" cy="9847187"/>
          </a:xfrm>
          <a:custGeom>
            <a:avLst/>
            <a:gdLst/>
            <a:ahLst/>
            <a:cxnLst/>
            <a:rect l="l" t="t" r="r" b="b"/>
            <a:pathLst>
              <a:path w="18288000" h="9847187">
                <a:moveTo>
                  <a:pt x="18288000" y="0"/>
                </a:moveTo>
                <a:lnTo>
                  <a:pt x="0" y="0"/>
                </a:lnTo>
                <a:lnTo>
                  <a:pt x="0" y="9847187"/>
                </a:lnTo>
                <a:lnTo>
                  <a:pt x="18288000" y="9847187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4">
              <a:alphaModFix amt="7999"/>
            </a:blip>
            <a:stretch>
              <a:fillRect t="-1591" b="-2410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Freeform 5"/>
          <p:cNvSpPr/>
          <p:nvPr/>
        </p:nvSpPr>
        <p:spPr>
          <a:xfrm>
            <a:off x="7086959" y="0"/>
            <a:ext cx="11201041" cy="9847187"/>
          </a:xfrm>
          <a:custGeom>
            <a:avLst/>
            <a:gdLst/>
            <a:ahLst/>
            <a:cxnLst/>
            <a:rect l="l" t="t" r="r" b="b"/>
            <a:pathLst>
              <a:path w="11201041" h="9847187">
                <a:moveTo>
                  <a:pt x="0" y="0"/>
                </a:moveTo>
                <a:lnTo>
                  <a:pt x="11201041" y="0"/>
                </a:lnTo>
                <a:lnTo>
                  <a:pt x="11201041" y="9847187"/>
                </a:lnTo>
                <a:lnTo>
                  <a:pt x="0" y="984718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52499" r="-44505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TextBox 6"/>
          <p:cNvSpPr txBox="1"/>
          <p:nvPr/>
        </p:nvSpPr>
        <p:spPr>
          <a:xfrm>
            <a:off x="914400" y="3619500"/>
            <a:ext cx="8427437" cy="39956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</a:pP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Jesus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falou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sobre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o Reino com um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propósito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claro: que as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pessoas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ouvissem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cressem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vivessem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(Jo 5:24). Sua meta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não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era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encher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mente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mas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ganhar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o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coração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Assim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também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cada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aula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deve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ser </a:t>
            </a:r>
            <a:r>
              <a:rPr lang="en-US" sz="3168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uma</a:t>
            </a:r>
            <a:r>
              <a:rPr lang="en-US" sz="3168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oportunidade</a:t>
            </a:r>
            <a:r>
              <a:rPr lang="en-US" sz="3168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</a:t>
            </a:r>
            <a:r>
              <a:rPr lang="en-US" sz="3168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levar</a:t>
            </a:r>
            <a:r>
              <a:rPr lang="en-US" sz="3168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os</a:t>
            </a:r>
            <a:r>
              <a:rPr lang="en-US" sz="3168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alunos</a:t>
            </a:r>
            <a:r>
              <a:rPr lang="en-US" sz="3168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à </a:t>
            </a:r>
            <a:r>
              <a:rPr lang="en-US" sz="3168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fonte</a:t>
            </a:r>
            <a:r>
              <a:rPr lang="en-US" sz="3168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da </a:t>
            </a:r>
            <a:r>
              <a:rPr lang="en-US" sz="3168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salvação</a:t>
            </a:r>
            <a:r>
              <a:rPr lang="en-US" sz="3168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0" y="904875"/>
            <a:ext cx="10682727" cy="21226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1307575" lvl="1" indent="-653788" algn="l">
              <a:lnSpc>
                <a:spcPts val="8478"/>
              </a:lnSpc>
              <a:buAutoNum type="arabicPeriod"/>
            </a:pPr>
            <a:r>
              <a:rPr lang="en-US" sz="6056" spc="-24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0 ENSINO DE JESUS APONTAVA PARA A VIDA ETERNA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7160193" y="0"/>
            <a:ext cx="11127807" cy="9796362"/>
          </a:xfrm>
          <a:custGeom>
            <a:avLst/>
            <a:gdLst/>
            <a:ahLst/>
            <a:cxnLst/>
            <a:rect l="l" t="t" r="r" b="b"/>
            <a:pathLst>
              <a:path w="11127807" h="9796362">
                <a:moveTo>
                  <a:pt x="0" y="0"/>
                </a:moveTo>
                <a:lnTo>
                  <a:pt x="11127807" y="0"/>
                </a:lnTo>
                <a:lnTo>
                  <a:pt x="11127807" y="9796362"/>
                </a:lnTo>
                <a:lnTo>
                  <a:pt x="0" y="979636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90000"/>
            </a:blip>
            <a:stretch>
              <a:fillRect r="-1937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TextBox 5"/>
          <p:cNvSpPr txBox="1"/>
          <p:nvPr/>
        </p:nvSpPr>
        <p:spPr>
          <a:xfrm>
            <a:off x="1170953" y="3689930"/>
            <a:ext cx="9039847" cy="45726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477"/>
              </a:lnSpc>
            </a:pP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Ellen White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diz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: "A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salvação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nossos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alunos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é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o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mais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elevado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interesse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confiado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professor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temente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Deus..." (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Conselhos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sobre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Escola Sabatina, p. 136).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Isso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significa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que o professor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não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é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apenas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um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líder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classe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mas um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obreiro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com Cristo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sagrada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missão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conduzir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almas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Salvador. 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Deus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pedirá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contas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dessa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tarefa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733211" y="914400"/>
            <a:ext cx="8307793" cy="20414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231"/>
              </a:lnSpc>
            </a:pPr>
            <a:r>
              <a:rPr lang="en-US" sz="5879" spc="-194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2. 0 PROFESSOR SABÁTICO É UM</a:t>
            </a:r>
          </a:p>
          <a:p>
            <a:pPr algn="l">
              <a:lnSpc>
                <a:spcPts val="8231"/>
              </a:lnSpc>
            </a:pPr>
            <a:r>
              <a:rPr lang="en-US" sz="5879" spc="-194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    COLABORADOR DA REDENÇÃO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 flipH="1">
            <a:off x="0" y="0"/>
            <a:ext cx="18207080" cy="10287000"/>
          </a:xfrm>
          <a:custGeom>
            <a:avLst/>
            <a:gdLst/>
            <a:ahLst/>
            <a:cxnLst/>
            <a:rect l="l" t="t" r="r" b="b"/>
            <a:pathLst>
              <a:path w="18207080" h="10287000">
                <a:moveTo>
                  <a:pt x="18207080" y="0"/>
                </a:moveTo>
                <a:lnTo>
                  <a:pt x="0" y="0"/>
                </a:lnTo>
                <a:lnTo>
                  <a:pt x="0" y="10287000"/>
                </a:lnTo>
                <a:lnTo>
                  <a:pt x="18207080" y="10287000"/>
                </a:lnTo>
                <a:lnTo>
                  <a:pt x="1820708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6829156" y="8595"/>
            <a:ext cx="11458844" cy="9844005"/>
          </a:xfrm>
          <a:custGeom>
            <a:avLst/>
            <a:gdLst/>
            <a:ahLst/>
            <a:cxnLst/>
            <a:rect l="l" t="t" r="r" b="b"/>
            <a:pathLst>
              <a:path w="11458844" h="9844005">
                <a:moveTo>
                  <a:pt x="0" y="0"/>
                </a:moveTo>
                <a:lnTo>
                  <a:pt x="11458844" y="0"/>
                </a:lnTo>
                <a:lnTo>
                  <a:pt x="11458844" y="9844005"/>
                </a:lnTo>
                <a:lnTo>
                  <a:pt x="0" y="984400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71" r="-28870"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5" name="Group 5"/>
          <p:cNvGrpSpPr/>
          <p:nvPr/>
        </p:nvGrpSpPr>
        <p:grpSpPr>
          <a:xfrm>
            <a:off x="6725002" y="0"/>
            <a:ext cx="5682622" cy="9852600"/>
            <a:chOff x="0" y="0"/>
            <a:chExt cx="1496658" cy="2594924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496658" cy="2594924"/>
            </a:xfrm>
            <a:custGeom>
              <a:avLst/>
              <a:gdLst/>
              <a:ahLst/>
              <a:cxnLst/>
              <a:rect l="l" t="t" r="r" b="b"/>
              <a:pathLst>
                <a:path w="1496658" h="2594924">
                  <a:moveTo>
                    <a:pt x="0" y="0"/>
                  </a:moveTo>
                  <a:lnTo>
                    <a:pt x="1496658" y="0"/>
                  </a:lnTo>
                  <a:lnTo>
                    <a:pt x="1496658" y="2594924"/>
                  </a:lnTo>
                  <a:lnTo>
                    <a:pt x="0" y="2594924"/>
                  </a:lnTo>
                  <a:close/>
                </a:path>
              </a:pathLst>
            </a:custGeom>
            <a:gradFill rotWithShape="1">
              <a:gsLst>
                <a:gs pos="0">
                  <a:srgbClr val="D7DEE4">
                    <a:alpha val="100000"/>
                  </a:srgbClr>
                </a:gs>
                <a:gs pos="50000">
                  <a:srgbClr val="D7E0E5">
                    <a:alpha val="82000"/>
                  </a:srgbClr>
                </a:gs>
                <a:gs pos="100000">
                  <a:srgbClr val="D7E0E5">
                    <a:alpha val="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pt-BR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66675"/>
              <a:ext cx="1496658" cy="266159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1179200" y="3458545"/>
            <a:ext cx="9302190" cy="39955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77"/>
              </a:lnSpc>
            </a:pP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Jesus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definiu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vida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eterna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conhecer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Deus e a Si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mesmo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(Jo 17:3). O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ato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ensinar</a:t>
            </a:r>
            <a:endParaRPr lang="en-US" sz="3166" spc="44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algn="l">
              <a:lnSpc>
                <a:spcPts val="4477"/>
              </a:lnSpc>
            </a:pP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deve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abrir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caminhos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para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uma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experiência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pessoal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com Cristo.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Cada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lição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precisa</a:t>
            </a:r>
            <a:endParaRPr lang="en-US" sz="3166" spc="44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algn="l">
              <a:lnSpc>
                <a:spcPts val="4477"/>
              </a:lnSpc>
            </a:pP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apresentar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Jesus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resposta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às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dores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do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coração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Assim,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nossas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classes se</a:t>
            </a:r>
          </a:p>
          <a:p>
            <a:pPr algn="l">
              <a:lnSpc>
                <a:spcPts val="4477"/>
              </a:lnSpc>
            </a:pP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tornarão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campos de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colheita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eterna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733211" y="914400"/>
            <a:ext cx="9553789" cy="203799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8231"/>
              </a:lnSpc>
            </a:pPr>
            <a:r>
              <a:rPr lang="en-US" sz="5879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3. FORMAR DISCÍPULOS QUE</a:t>
            </a:r>
          </a:p>
          <a:p>
            <a:pPr algn="l">
              <a:lnSpc>
                <a:spcPts val="8231"/>
              </a:lnSpc>
            </a:pPr>
            <a:r>
              <a:rPr lang="en-US" sz="5879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    CONHEÇAM A JESUS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10800000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4" name="Group 4"/>
          <p:cNvGrpSpPr/>
          <p:nvPr/>
        </p:nvGrpSpPr>
        <p:grpSpPr>
          <a:xfrm>
            <a:off x="4440091" y="3234615"/>
            <a:ext cx="1941463" cy="1941463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8108879" y="3147563"/>
            <a:ext cx="1941463" cy="1941463"/>
            <a:chOff x="0" y="0"/>
            <a:chExt cx="812800" cy="8128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11641011" y="3147563"/>
            <a:ext cx="1941463" cy="1941463"/>
            <a:chOff x="0" y="0"/>
            <a:chExt cx="812800" cy="8128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13" name="AutoShape 13"/>
          <p:cNvSpPr/>
          <p:nvPr/>
        </p:nvSpPr>
        <p:spPr>
          <a:xfrm flipH="1" flipV="1">
            <a:off x="3540769" y="4869428"/>
            <a:ext cx="19044" cy="3751636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14" name="AutoShape 14"/>
          <p:cNvSpPr/>
          <p:nvPr/>
        </p:nvSpPr>
        <p:spPr>
          <a:xfrm flipH="1" flipV="1">
            <a:off x="7241830" y="4853235"/>
            <a:ext cx="19044" cy="3751636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15" name="AutoShape 15"/>
          <p:cNvSpPr/>
          <p:nvPr/>
        </p:nvSpPr>
        <p:spPr>
          <a:xfrm flipH="1" flipV="1">
            <a:off x="10707567" y="4958402"/>
            <a:ext cx="19044" cy="3751636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grpSp>
        <p:nvGrpSpPr>
          <p:cNvPr id="16" name="Group 16"/>
          <p:cNvGrpSpPr/>
          <p:nvPr/>
        </p:nvGrpSpPr>
        <p:grpSpPr>
          <a:xfrm>
            <a:off x="1076549" y="3218326"/>
            <a:ext cx="1941463" cy="1941463"/>
            <a:chOff x="0" y="0"/>
            <a:chExt cx="812800" cy="81280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19" name="Freeform 19"/>
          <p:cNvSpPr/>
          <p:nvPr/>
        </p:nvSpPr>
        <p:spPr>
          <a:xfrm>
            <a:off x="6699607" y="1137944"/>
            <a:ext cx="1268857" cy="1109673"/>
          </a:xfrm>
          <a:custGeom>
            <a:avLst/>
            <a:gdLst/>
            <a:ahLst/>
            <a:cxnLst/>
            <a:rect l="l" t="t" r="r" b="b"/>
            <a:pathLst>
              <a:path w="1268857" h="1109673">
                <a:moveTo>
                  <a:pt x="0" y="0"/>
                </a:moveTo>
                <a:lnTo>
                  <a:pt x="1268856" y="0"/>
                </a:lnTo>
                <a:lnTo>
                  <a:pt x="1268856" y="1109673"/>
                </a:lnTo>
                <a:lnTo>
                  <a:pt x="0" y="110967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20" name="Freeform 20"/>
          <p:cNvSpPr/>
          <p:nvPr/>
        </p:nvSpPr>
        <p:spPr>
          <a:xfrm>
            <a:off x="16276133" y="874189"/>
            <a:ext cx="2069549" cy="1373428"/>
          </a:xfrm>
          <a:custGeom>
            <a:avLst/>
            <a:gdLst/>
            <a:ahLst/>
            <a:cxnLst/>
            <a:rect l="l" t="t" r="r" b="b"/>
            <a:pathLst>
              <a:path w="2069549" h="1373428">
                <a:moveTo>
                  <a:pt x="0" y="0"/>
                </a:moveTo>
                <a:lnTo>
                  <a:pt x="2069550" y="0"/>
                </a:lnTo>
                <a:lnTo>
                  <a:pt x="2069550" y="1373428"/>
                </a:lnTo>
                <a:lnTo>
                  <a:pt x="0" y="137342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21" name="TextBox 21"/>
          <p:cNvSpPr txBox="1"/>
          <p:nvPr/>
        </p:nvSpPr>
        <p:spPr>
          <a:xfrm>
            <a:off x="36400" y="5576058"/>
            <a:ext cx="3513891" cy="29732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861"/>
              </a:lnSpc>
              <a:spcBef>
                <a:spcPct val="0"/>
              </a:spcBef>
            </a:pPr>
            <a:r>
              <a:rPr lang="en-US" sz="330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Or</a:t>
            </a:r>
            <a:r>
              <a:rPr lang="en-US" sz="3300" u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 pela salvação de cada aluno da sua classe, mencionando nomes.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8246666" y="857250"/>
            <a:ext cx="6421405" cy="154952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u="none" strike="noStrike" spc="-302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PRÁTICAS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3803094" y="5598848"/>
            <a:ext cx="3172463" cy="29504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828"/>
              </a:lnSpc>
            </a:pPr>
            <a:r>
              <a:rPr lang="en-US" sz="330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Em cad</a:t>
            </a:r>
            <a:r>
              <a:rPr lang="en-US" sz="3300" u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 lição, apresente Jesus como Salvador e Amigo pessoal.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7373206" y="5354235"/>
            <a:ext cx="3222028" cy="44077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828"/>
              </a:lnSpc>
              <a:spcBef>
                <a:spcPct val="0"/>
              </a:spcBef>
            </a:pPr>
            <a:r>
              <a:rPr lang="en-US" sz="3300" spc="56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</a:t>
            </a:r>
            <a:r>
              <a:rPr lang="en-US" sz="3300" u="none" strike="noStrike" spc="56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onvide os alunos a decisões espirituais concretas: oração, estudos bíblicos,</a:t>
            </a:r>
          </a:p>
          <a:p>
            <a:pPr marL="0" lvl="0" indent="0" algn="ctr">
              <a:lnSpc>
                <a:spcPts val="3828"/>
              </a:lnSpc>
              <a:spcBef>
                <a:spcPct val="0"/>
              </a:spcBef>
            </a:pPr>
            <a:r>
              <a:rPr lang="en-US" sz="3300" u="none" strike="noStrike" spc="56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batismo.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11117993" y="5393934"/>
            <a:ext cx="2987499" cy="3497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620"/>
              </a:lnSpc>
              <a:spcBef>
                <a:spcPct val="0"/>
              </a:spcBef>
            </a:pPr>
            <a:r>
              <a:rPr lang="en-US" sz="330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Co</a:t>
            </a:r>
            <a:r>
              <a:rPr lang="en-US" sz="3300" u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mpartilhe testemunhos sobre como Cristo transforma vidas hoje.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1793345" y="3369816"/>
            <a:ext cx="348855" cy="1499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spc="-302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1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5107079" y="3386106"/>
            <a:ext cx="539140" cy="1499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spc="-302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2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8805128" y="3353527"/>
            <a:ext cx="539140" cy="1499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spc="-302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3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12343894" y="3337238"/>
            <a:ext cx="537418" cy="15670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r">
              <a:lnSpc>
                <a:spcPts val="12850"/>
              </a:lnSpc>
              <a:spcBef>
                <a:spcPct val="0"/>
              </a:spcBef>
            </a:pPr>
            <a:r>
              <a:rPr lang="en-US" sz="9179" spc="-302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4</a:t>
            </a:r>
          </a:p>
        </p:txBody>
      </p:sp>
      <p:sp>
        <p:nvSpPr>
          <p:cNvPr id="30" name="AutoShape 30"/>
          <p:cNvSpPr/>
          <p:nvPr/>
        </p:nvSpPr>
        <p:spPr>
          <a:xfrm flipH="1" flipV="1">
            <a:off x="14496873" y="4869524"/>
            <a:ext cx="19044" cy="3751636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grpSp>
        <p:nvGrpSpPr>
          <p:cNvPr id="31" name="Group 31"/>
          <p:cNvGrpSpPr/>
          <p:nvPr/>
        </p:nvGrpSpPr>
        <p:grpSpPr>
          <a:xfrm>
            <a:off x="15305402" y="3202037"/>
            <a:ext cx="1941463" cy="1941463"/>
            <a:chOff x="0" y="0"/>
            <a:chExt cx="812800" cy="81280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33" name="TextBox 33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34" name="TextBox 34"/>
          <p:cNvSpPr txBox="1"/>
          <p:nvPr/>
        </p:nvSpPr>
        <p:spPr>
          <a:xfrm>
            <a:off x="16006564" y="3391712"/>
            <a:ext cx="539140" cy="1499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spc="-302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5</a:t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14801667" y="5470134"/>
            <a:ext cx="3284067" cy="35028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861"/>
              </a:lnSpc>
            </a:pPr>
            <a:r>
              <a:rPr lang="en-US" sz="3300" spc="85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Lembre</a:t>
            </a:r>
            <a:r>
              <a:rPr lang="en-US" sz="3300" spc="85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-</a:t>
            </a:r>
            <a:r>
              <a:rPr lang="en-US" sz="3300" u="none" strike="noStrike" spc="85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se: </a:t>
            </a:r>
            <a:r>
              <a:rPr lang="en-US" sz="3300" b="1" u="none" strike="noStrike" spc="85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sua</a:t>
            </a:r>
            <a:r>
              <a:rPr lang="en-US" sz="3300" b="1" u="none" strike="noStrike" spc="85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meta </a:t>
            </a:r>
            <a:r>
              <a:rPr lang="en-US" sz="3300" b="1" u="none" strike="noStrike" spc="85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não</a:t>
            </a:r>
            <a:r>
              <a:rPr lang="en-US" sz="3300" b="1" u="none" strike="noStrike" spc="85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b="1" u="none" strike="noStrike" spc="85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é</a:t>
            </a:r>
            <a:r>
              <a:rPr lang="en-US" sz="3300" b="1" u="none" strike="noStrike" spc="85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b="1" u="none" strike="noStrike" spc="85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terminar</a:t>
            </a:r>
            <a:r>
              <a:rPr lang="en-US" sz="3300" b="1" u="none" strike="noStrike" spc="85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a </a:t>
            </a:r>
            <a:r>
              <a:rPr lang="en-US" sz="3300" b="1" u="none" strike="noStrike" spc="85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lição</a:t>
            </a:r>
            <a:r>
              <a:rPr lang="en-US" sz="3300" b="1" u="none" strike="noStrike" spc="85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, mas </a:t>
            </a:r>
            <a:r>
              <a:rPr lang="en-US" sz="3300" b="1" u="none" strike="noStrike" spc="85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conduzir</a:t>
            </a:r>
            <a:r>
              <a:rPr lang="en-US" sz="3300" b="1" u="none" strike="noStrike" spc="85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almas à </a:t>
            </a:r>
            <a:r>
              <a:rPr lang="en-US" sz="3300" b="1" u="none" strike="noStrike" spc="85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vida</a:t>
            </a:r>
            <a:endParaRPr lang="en-US" sz="3300" b="1" u="none" strike="noStrike" spc="85" dirty="0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0" lvl="0" indent="0" algn="ctr">
              <a:lnSpc>
                <a:spcPts val="3861"/>
              </a:lnSpc>
            </a:pPr>
            <a:r>
              <a:rPr lang="en-US" sz="3300" b="1" u="none" strike="noStrike" spc="85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eterna</a:t>
            </a:r>
            <a:r>
              <a:rPr lang="en-US" sz="3300" b="1" u="none" strike="noStrike" spc="85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.</a:t>
            </a:r>
          </a:p>
        </p:txBody>
      </p:sp>
      <p:sp>
        <p:nvSpPr>
          <p:cNvPr id="36" name="TextBox 36"/>
          <p:cNvSpPr txBox="1"/>
          <p:nvPr/>
        </p:nvSpPr>
        <p:spPr>
          <a:xfrm>
            <a:off x="2180288" y="1228677"/>
            <a:ext cx="4357427" cy="86229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O MESTRE QUE ENSINAVA</a:t>
            </a:r>
          </a:p>
          <a:p>
            <a:pPr algn="r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PARA SALVAR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4" grpId="0"/>
      <p:bldP spid="3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429</Words>
  <Application>Microsoft Macintosh PowerPoint</Application>
  <PresentationFormat>Personalizar</PresentationFormat>
  <Paragraphs>43</Paragraphs>
  <Slides>8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8</vt:i4>
      </vt:variant>
    </vt:vector>
  </HeadingPairs>
  <TitlesOfParts>
    <vt:vector size="15" baseType="lpstr">
      <vt:lpstr>Calibri</vt:lpstr>
      <vt:lpstr>Anton</vt:lpstr>
      <vt:lpstr>Poppins</vt:lpstr>
      <vt:lpstr>Montserrat</vt:lpstr>
      <vt:lpstr>Arial</vt:lpstr>
      <vt:lpstr>Brittany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Tema 9 - 3 trim </dc:title>
  <cp:lastModifiedBy>Sana Littke</cp:lastModifiedBy>
  <cp:revision>4</cp:revision>
  <dcterms:created xsi:type="dcterms:W3CDTF">2006-08-16T00:00:00Z</dcterms:created>
  <dcterms:modified xsi:type="dcterms:W3CDTF">2025-06-05T23:29:37Z</dcterms:modified>
  <dc:identifier>DAGpEsPbgtI</dc:identifier>
</cp:coreProperties>
</file>