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Garet" pitchFamily="2" charset="77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591459" y="2594425"/>
            <a:ext cx="10601925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094177" cy="2841377"/>
            <a:chOff x="0" y="-323850"/>
            <a:chExt cx="6792237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18110" y="21486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837456" y="7807970"/>
            <a:ext cx="34109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839803" y="3093089"/>
            <a:ext cx="1941463" cy="1941463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AutoShape 13"/>
          <p:cNvSpPr/>
          <p:nvPr/>
        </p:nvSpPr>
        <p:spPr>
          <a:xfrm flipH="1" flipV="1">
            <a:off x="4027926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768038" y="478237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48972" y="5502870"/>
            <a:ext cx="3700919" cy="2326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4"/>
              </a:lnSpc>
              <a:spcBef>
                <a:spcPct val="0"/>
              </a:spcBef>
            </a:pPr>
            <a:r>
              <a:rPr lang="en-US" sz="328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Ensine com uma vida alinhada à Palavra: viva o que prega.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535161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242232" y="5483820"/>
            <a:ext cx="4261000" cy="1817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6"/>
              </a:lnSpc>
              <a:spcBef>
                <a:spcPct val="0"/>
              </a:spcBef>
            </a:pPr>
            <a:r>
              <a:rPr lang="en-US" sz="3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Motive seus alunos a aplicarem a lição no dia a dia.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79836" y="5386096"/>
            <a:ext cx="4316727" cy="3018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6"/>
              </a:lnSpc>
              <a:spcBef>
                <a:spcPct val="0"/>
              </a:spcBef>
            </a:pPr>
            <a:r>
              <a:rPr lang="en-US" sz="3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Crie momentos breves de partilha: testemunhos, mensagens, reflexões.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067036" y="5405146"/>
            <a:ext cx="4026138" cy="2891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2"/>
              </a:lnSpc>
            </a:pP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Não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tenha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medo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desafiar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com amor: o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verdadeiro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ensino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busca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transformação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54096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639146" y="1228296"/>
            <a:ext cx="4443074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 COM AUTORIDADE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627405" y="4192635"/>
            <a:ext cx="9436677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 </a:t>
            </a: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COM AUTORIDADE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886903"/>
            <a:ext cx="18551695" cy="12060805"/>
          </a:xfrm>
          <a:custGeom>
            <a:avLst/>
            <a:gdLst/>
            <a:ahLst/>
            <a:cxnLst/>
            <a:rect l="l" t="t" r="r" b="b"/>
            <a:pathLst>
              <a:path w="18551695" h="12060805">
                <a:moveTo>
                  <a:pt x="0" y="0"/>
                </a:moveTo>
                <a:lnTo>
                  <a:pt x="18551695" y="0"/>
                </a:lnTo>
                <a:lnTo>
                  <a:pt x="18551695" y="12060806"/>
                </a:lnTo>
                <a:lnTo>
                  <a:pt x="0" y="120608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9000"/>
            </a:blip>
            <a:stretch>
              <a:fillRect t="-2545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/>
            <a:stretch>
              <a:fillRect l="-10458" t="-5474" b="-547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809537" y="3756413"/>
            <a:ext cx="7130697" cy="3868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 maravilhavam-se da sua doutrina, porque os ensinava como quem tem autoridade, e não como os escribas." 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Marcos 1:22</a:t>
            </a:r>
          </a:p>
        </p:txBody>
      </p:sp>
      <p:sp>
        <p:nvSpPr>
          <p:cNvPr id="6" name="AutoShape 6"/>
          <p:cNvSpPr/>
          <p:nvPr/>
        </p:nvSpPr>
        <p:spPr>
          <a:xfrm>
            <a:off x="809537" y="6676561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4443074" cy="861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 COM AUTORIDADE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541932" y="7874280"/>
            <a:ext cx="95250" cy="99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"/>
              </a:lnSpc>
            </a:pPr>
            <a:r>
              <a:rPr lang="en-US" sz="600">
                <a:solidFill>
                  <a:srgbClr val="767576"/>
                </a:solidFill>
                <a:latin typeface="Garet"/>
                <a:ea typeface="Garet"/>
                <a:cs typeface="Garet"/>
                <a:sym typeface="Garet"/>
              </a:rPr>
              <a:t>15</a:t>
            </a:r>
          </a:p>
        </p:txBody>
      </p:sp>
      <p:sp>
        <p:nvSpPr>
          <p:cNvPr id="9" name="Freeform 9"/>
          <p:cNvSpPr/>
          <p:nvPr/>
        </p:nvSpPr>
        <p:spPr>
          <a:xfrm>
            <a:off x="6893684" y="341761"/>
            <a:ext cx="13531143" cy="9945239"/>
          </a:xfrm>
          <a:custGeom>
            <a:avLst/>
            <a:gdLst/>
            <a:ahLst/>
            <a:cxnLst/>
            <a:rect l="l" t="t" r="r" b="b"/>
            <a:pathLst>
              <a:path w="13531143" h="9945239">
                <a:moveTo>
                  <a:pt x="0" y="0"/>
                </a:moveTo>
                <a:lnTo>
                  <a:pt x="13531143" y="0"/>
                </a:lnTo>
                <a:lnTo>
                  <a:pt x="13531143" y="9945239"/>
                </a:lnTo>
                <a:lnTo>
                  <a:pt x="0" y="99452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9000"/>
            </a:blip>
            <a:stretch>
              <a:fillRect l="-32904" t="-24358" r="-419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63000"/>
            </a:blip>
            <a:stretch>
              <a:fillRect l="-13495" t="-7000" b="-700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88000" cy="1218438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8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1060" y="2964517"/>
            <a:ext cx="8901428" cy="5275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72"/>
              </a:lnSpc>
            </a:pP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Jesus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informativo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transformador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multidões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foram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impactadas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pelo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Ele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dizia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77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Ele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dizia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577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Sua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provinha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posição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mas de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coerente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de um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divino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respaldado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pela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ação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Jesus,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transmitirá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ideias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lang="en-US" sz="3577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mudará</a:t>
            </a:r>
            <a:r>
              <a:rPr lang="en-US" sz="357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57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4443074" cy="861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 COM AUTORIDADE</a:t>
            </a:r>
          </a:p>
        </p:txBody>
      </p:sp>
      <p:sp>
        <p:nvSpPr>
          <p:cNvPr id="8" name="Freeform 8"/>
          <p:cNvSpPr/>
          <p:nvPr/>
        </p:nvSpPr>
        <p:spPr>
          <a:xfrm>
            <a:off x="10400701" y="403381"/>
            <a:ext cx="9050607" cy="10287000"/>
          </a:xfrm>
          <a:custGeom>
            <a:avLst/>
            <a:gdLst/>
            <a:ahLst/>
            <a:cxnLst/>
            <a:rect l="l" t="t" r="r" b="b"/>
            <a:pathLst>
              <a:path w="9050607" h="10287000">
                <a:moveTo>
                  <a:pt x="0" y="0"/>
                </a:moveTo>
                <a:lnTo>
                  <a:pt x="9050607" y="0"/>
                </a:lnTo>
                <a:lnTo>
                  <a:pt x="905060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5512" t="-7560" r="-27983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5EB28-5296-5C57-D262-15A122EF3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A551EDF-0F6C-5396-46F2-E3AEB159289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73DA04A-FF54-3EC7-70D7-F5D931E33F62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DCF9BD8-76E5-D499-5531-23E7EF683D9F}"/>
              </a:ext>
            </a:extLst>
          </p:cNvPr>
          <p:cNvSpPr/>
          <p:nvPr/>
        </p:nvSpPr>
        <p:spPr>
          <a:xfrm>
            <a:off x="0" y="0"/>
            <a:ext cx="17889521" cy="9847187"/>
          </a:xfrm>
          <a:custGeom>
            <a:avLst/>
            <a:gdLst/>
            <a:ahLst/>
            <a:cxnLst/>
            <a:rect l="l" t="t" r="r" b="b"/>
            <a:pathLst>
              <a:path w="17889521" h="9847187">
                <a:moveTo>
                  <a:pt x="0" y="0"/>
                </a:moveTo>
                <a:lnTo>
                  <a:pt x="17889521" y="0"/>
                </a:lnTo>
                <a:lnTo>
                  <a:pt x="1788952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75" r="-2227" b="-21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285260A-443D-0831-14DB-610873E0F9A5}"/>
              </a:ext>
            </a:extLst>
          </p:cNvPr>
          <p:cNvSpPr/>
          <p:nvPr/>
        </p:nvSpPr>
        <p:spPr>
          <a:xfrm flipH="1">
            <a:off x="-40460" y="-56897"/>
            <a:ext cx="18288000" cy="10400794"/>
          </a:xfrm>
          <a:custGeom>
            <a:avLst/>
            <a:gdLst/>
            <a:ahLst/>
            <a:cxnLst/>
            <a:rect l="l" t="t" r="r" b="b"/>
            <a:pathLst>
              <a:path w="18288000" h="10400794">
                <a:moveTo>
                  <a:pt x="18288000" y="0"/>
                </a:moveTo>
                <a:lnTo>
                  <a:pt x="0" y="0"/>
                </a:lnTo>
                <a:lnTo>
                  <a:pt x="0" y="10400794"/>
                </a:lnTo>
                <a:lnTo>
                  <a:pt x="18288000" y="10400794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>
              <a:alphaModFix amt="20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3B6AE40-F6DB-D7A8-5F36-E28995F5B015}"/>
              </a:ext>
            </a:extLst>
          </p:cNvPr>
          <p:cNvSpPr txBox="1"/>
          <p:nvPr/>
        </p:nvSpPr>
        <p:spPr>
          <a:xfrm>
            <a:off x="1041168" y="2849236"/>
            <a:ext cx="9476567" cy="3995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próprias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ideias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</a:p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mas 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Pai (Jo 12:49-50), </a:t>
            </a:r>
          </a:p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concedeu-lhe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Quando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baseados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Bíblia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conectados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Deus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meio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atuarão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instrumento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Espírito Santo.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A97E42C-F642-A70B-3B54-FE521DA37C4B}"/>
              </a:ext>
            </a:extLst>
          </p:cNvPr>
          <p:cNvSpPr txBox="1"/>
          <p:nvPr/>
        </p:nvSpPr>
        <p:spPr>
          <a:xfrm>
            <a:off x="1028699" y="904875"/>
            <a:ext cx="8213411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ENSINO QUE VEM DO PAI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1D49CFB-E9FC-0A50-7307-DB3F15BD85EE}"/>
              </a:ext>
            </a:extLst>
          </p:cNvPr>
          <p:cNvSpPr/>
          <p:nvPr/>
        </p:nvSpPr>
        <p:spPr>
          <a:xfrm flipH="1">
            <a:off x="9242110" y="156049"/>
            <a:ext cx="8826726" cy="10287000"/>
          </a:xfrm>
          <a:custGeom>
            <a:avLst/>
            <a:gdLst/>
            <a:ahLst/>
            <a:cxnLst/>
            <a:rect l="l" t="t" r="r" b="b"/>
            <a:pathLst>
              <a:path w="8826726" h="10287000">
                <a:moveTo>
                  <a:pt x="8826726" y="0"/>
                </a:moveTo>
                <a:lnTo>
                  <a:pt x="0" y="0"/>
                </a:lnTo>
                <a:lnTo>
                  <a:pt x="0" y="10287000"/>
                </a:lnTo>
                <a:lnTo>
                  <a:pt x="8826726" y="10287000"/>
                </a:lnTo>
                <a:lnTo>
                  <a:pt x="8826726" y="0"/>
                </a:lnTo>
                <a:close/>
              </a:path>
            </a:pathLst>
          </a:custGeom>
          <a:blipFill>
            <a:blip r:embed="rId6"/>
            <a:stretch>
              <a:fillRect l="-51223" t="-5319" r="-109787" b="-22618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565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89521" cy="9847187"/>
          </a:xfrm>
          <a:custGeom>
            <a:avLst/>
            <a:gdLst/>
            <a:ahLst/>
            <a:cxnLst/>
            <a:rect l="l" t="t" r="r" b="b"/>
            <a:pathLst>
              <a:path w="17889521" h="9847187">
                <a:moveTo>
                  <a:pt x="0" y="0"/>
                </a:moveTo>
                <a:lnTo>
                  <a:pt x="17889521" y="0"/>
                </a:lnTo>
                <a:lnTo>
                  <a:pt x="1788952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75" r="-2227" b="-21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0" y="0"/>
            <a:ext cx="18288000" cy="10400794"/>
          </a:xfrm>
          <a:custGeom>
            <a:avLst/>
            <a:gdLst/>
            <a:ahLst/>
            <a:cxnLst/>
            <a:rect l="l" t="t" r="r" b="b"/>
            <a:pathLst>
              <a:path w="18288000" h="10400794">
                <a:moveTo>
                  <a:pt x="18288000" y="0"/>
                </a:moveTo>
                <a:lnTo>
                  <a:pt x="0" y="0"/>
                </a:lnTo>
                <a:lnTo>
                  <a:pt x="0" y="10400794"/>
                </a:lnTo>
                <a:lnTo>
                  <a:pt x="18288000" y="10400794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>
              <a:alphaModFix amt="20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447800" y="2491551"/>
            <a:ext cx="7970256" cy="2264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reconhecer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somos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l">
              <a:lnSpc>
                <a:spcPts val="4480"/>
              </a:lnSpc>
            </a:pP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porta-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vozes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céu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l"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facilitadores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conteúdo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699" y="904875"/>
            <a:ext cx="8213411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ENSINO QUE VEM DO PAI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9242111" y="0"/>
            <a:ext cx="8826726" cy="10287000"/>
          </a:xfrm>
          <a:custGeom>
            <a:avLst/>
            <a:gdLst/>
            <a:ahLst/>
            <a:cxnLst/>
            <a:rect l="l" t="t" r="r" b="b"/>
            <a:pathLst>
              <a:path w="8826726" h="10287000">
                <a:moveTo>
                  <a:pt x="8826726" y="0"/>
                </a:moveTo>
                <a:lnTo>
                  <a:pt x="0" y="0"/>
                </a:lnTo>
                <a:lnTo>
                  <a:pt x="0" y="10287000"/>
                </a:lnTo>
                <a:lnTo>
                  <a:pt x="8826726" y="10287000"/>
                </a:lnTo>
                <a:lnTo>
                  <a:pt x="8826726" y="0"/>
                </a:lnTo>
                <a:close/>
              </a:path>
            </a:pathLst>
          </a:custGeom>
          <a:blipFill>
            <a:blip r:embed="rId6"/>
            <a:stretch>
              <a:fillRect l="-51223" t="-5319" r="-109787" b="-2261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183653" y="0"/>
            <a:ext cx="8104347" cy="10287000"/>
          </a:xfrm>
          <a:custGeom>
            <a:avLst/>
            <a:gdLst/>
            <a:ahLst/>
            <a:cxnLst/>
            <a:rect l="l" t="t" r="r" b="b"/>
            <a:pathLst>
              <a:path w="8104347" h="10287000">
                <a:moveTo>
                  <a:pt x="0" y="0"/>
                </a:moveTo>
                <a:lnTo>
                  <a:pt x="8104347" y="0"/>
                </a:lnTo>
                <a:lnTo>
                  <a:pt x="81043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2737" r="-322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43000" y="3520881"/>
            <a:ext cx="9721606" cy="2841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teórico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acompanhado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Ele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curou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libertou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Veja,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exemplo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libertação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homem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possesso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povo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admirou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reconheceu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(Mc 1:27).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50853" y="679594"/>
            <a:ext cx="6821560" cy="175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HARMONIA ENTRE O QUE</a:t>
            </a:r>
          </a:p>
          <a:p>
            <a:pPr algn="l">
              <a:lnSpc>
                <a:spcPts val="6937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SE DIZ E O QUE SE VIVE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23DD6-A8F3-305A-36BF-58573AD8B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543AFE7-395D-F147-D9B2-D6AF42BDD548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38538DA-5CAD-DDE6-D47B-F204A3127385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360552A-022A-8B2F-E508-8436C9D1EA13}"/>
              </a:ext>
            </a:extLst>
          </p:cNvPr>
          <p:cNvSpPr/>
          <p:nvPr/>
        </p:nvSpPr>
        <p:spPr>
          <a:xfrm>
            <a:off x="10183653" y="0"/>
            <a:ext cx="8104347" cy="10287000"/>
          </a:xfrm>
          <a:custGeom>
            <a:avLst/>
            <a:gdLst/>
            <a:ahLst/>
            <a:cxnLst/>
            <a:rect l="l" t="t" r="r" b="b"/>
            <a:pathLst>
              <a:path w="8104347" h="10287000">
                <a:moveTo>
                  <a:pt x="0" y="0"/>
                </a:moveTo>
                <a:lnTo>
                  <a:pt x="8104347" y="0"/>
                </a:lnTo>
                <a:lnTo>
                  <a:pt x="81043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2737" r="-322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E86F4C8-C2E1-BF75-8784-55E64B392966}"/>
              </a:ext>
            </a:extLst>
          </p:cNvPr>
          <p:cNvSpPr txBox="1"/>
          <p:nvPr/>
        </p:nvSpPr>
        <p:spPr>
          <a:xfrm>
            <a:off x="1143000" y="3619500"/>
            <a:ext cx="9721606" cy="2264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Ele,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tenham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peso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real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aplicável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2609B8E-6933-6CA6-E395-4AC51B89C6B0}"/>
              </a:ext>
            </a:extLst>
          </p:cNvPr>
          <p:cNvSpPr txBox="1"/>
          <p:nvPr/>
        </p:nvSpPr>
        <p:spPr>
          <a:xfrm>
            <a:off x="1350853" y="679594"/>
            <a:ext cx="6821560" cy="175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HARMONIA ENTRE O QUE</a:t>
            </a:r>
          </a:p>
          <a:p>
            <a:pPr algn="l">
              <a:lnSpc>
                <a:spcPts val="6937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SE DIZ E O QUE SE VIVE</a:t>
            </a:r>
          </a:p>
        </p:txBody>
      </p:sp>
    </p:spTree>
    <p:extLst>
      <p:ext uri="{BB962C8B-B14F-4D97-AF65-F5344CB8AC3E}">
        <p14:creationId xmlns:p14="http://schemas.microsoft.com/office/powerpoint/2010/main" val="144180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-24938" y="6349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Freeform 4"/>
          <p:cNvSpPr/>
          <p:nvPr/>
        </p:nvSpPr>
        <p:spPr>
          <a:xfrm flipH="1">
            <a:off x="9842517" y="-40407"/>
            <a:ext cx="8445483" cy="10367813"/>
          </a:xfrm>
          <a:custGeom>
            <a:avLst/>
            <a:gdLst/>
            <a:ahLst/>
            <a:cxnLst/>
            <a:rect l="l" t="t" r="r" b="b"/>
            <a:pathLst>
              <a:path w="8445483" h="10367813">
                <a:moveTo>
                  <a:pt x="8445483" y="0"/>
                </a:moveTo>
                <a:lnTo>
                  <a:pt x="0" y="0"/>
                </a:lnTo>
                <a:lnTo>
                  <a:pt x="0" y="10367814"/>
                </a:lnTo>
                <a:lnTo>
                  <a:pt x="8445483" y="10367814"/>
                </a:lnTo>
                <a:lnTo>
                  <a:pt x="8445483" y="0"/>
                </a:lnTo>
                <a:close/>
              </a:path>
            </a:pathLst>
          </a:custGeom>
          <a:blipFill>
            <a:blip r:embed="rId4"/>
            <a:stretch>
              <a:fillRect l="-43571" r="-403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66800" y="3145708"/>
            <a:ext cx="10813645" cy="341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termina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sala de aula.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Inspira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 professor,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desafiá-los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praticar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durante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convidá-los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compartilharem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brevemente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experiência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pessoalmente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mensagem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22207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MOTIVE SEUS ALUNOS A PRATICAREM A LIÇÃO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BC9527A-FD37-4097-FB38-29A9AB5196B6}"/>
              </a:ext>
            </a:extLst>
          </p:cNvPr>
          <p:cNvSpPr txBox="1"/>
          <p:nvPr/>
        </p:nvSpPr>
        <p:spPr>
          <a:xfrm>
            <a:off x="1101145" y="7007496"/>
            <a:ext cx="84454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transformará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experiência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viva, que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resumirá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conversa de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444</Words>
  <Application>Microsoft Macintosh PowerPoint</Application>
  <PresentationFormat>Personalizar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Garet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Tema 2 - 3 trim </dc:title>
  <cp:lastModifiedBy>Sana Littke</cp:lastModifiedBy>
  <cp:revision>4</cp:revision>
  <dcterms:created xsi:type="dcterms:W3CDTF">2006-08-16T00:00:00Z</dcterms:created>
  <dcterms:modified xsi:type="dcterms:W3CDTF">2025-06-05T23:08:16Z</dcterms:modified>
  <dc:identifier>DAGo38SbyYg</dc:identifier>
</cp:coreProperties>
</file>