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</p:sldIdLst>
  <p:sldSz cx="18288000" cy="10287000"/>
  <p:notesSz cx="6858000" cy="9144000"/>
  <p:embeddedFontLst>
    <p:embeddedFont>
      <p:font typeface="Anton" pitchFamily="2" charset="77"/>
      <p:regular r:id="rId10"/>
    </p:embeddedFont>
    <p:embeddedFont>
      <p:font typeface="Brittany" pitchFamily="2" charset="0"/>
      <p:regular r:id="rId11"/>
    </p:embeddedFont>
    <p:embeddedFont>
      <p:font typeface="Montserrat" pitchFamily="2" charset="77"/>
      <p:regular r:id="rId12"/>
      <p:bold r:id="rId13"/>
      <p:italic r:id="rId14"/>
      <p:boldItalic r:id="rId15"/>
    </p:embeddedFont>
    <p:embeddedFont>
      <p:font typeface="Poppins" pitchFamily="2" charset="77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658" autoAdjust="0"/>
  </p:normalViewPr>
  <p:slideViewPr>
    <p:cSldViewPr>
      <p:cViewPr varScale="1">
        <p:scale>
          <a:sx n="77" d="100"/>
          <a:sy n="77" d="100"/>
        </p:scale>
        <p:origin x="888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121777" y="2823668"/>
            <a:ext cx="11071608" cy="1440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798244" y="4118299"/>
            <a:ext cx="4948054" cy="2841377"/>
            <a:chOff x="0" y="-323850"/>
            <a:chExt cx="6597406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423279" y="214861"/>
              <a:ext cx="4174127" cy="27110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maneiras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de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ensinar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como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Ele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613024" y="7529142"/>
            <a:ext cx="4890779" cy="1450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13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615268" y="511621"/>
            <a:ext cx="5249912" cy="7963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505"/>
              </a:lnSpc>
              <a:spcBef>
                <a:spcPct val="0"/>
              </a:spcBef>
            </a:pPr>
            <a:r>
              <a:rPr lang="en-US" sz="4646">
                <a:solidFill>
                  <a:srgbClr val="FDB860">
                    <a:alpha val="47843"/>
                  </a:srgbClr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183760" y="4650143"/>
            <a:ext cx="14552456" cy="27701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O MESTRE QUE ENSINAVA </a:t>
            </a:r>
            <a:r>
              <a:rPr lang="en-US" sz="7939" u="none" strike="noStrike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COM ALEGRIA, OLHANDO PARA A ETERNIDADE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6535883" y="19050"/>
            <a:ext cx="11752117" cy="9814401"/>
          </a:xfrm>
          <a:custGeom>
            <a:avLst/>
            <a:gdLst/>
            <a:ahLst/>
            <a:cxnLst/>
            <a:rect l="l" t="t" r="r" b="b"/>
            <a:pathLst>
              <a:path w="11752117" h="9814401">
                <a:moveTo>
                  <a:pt x="0" y="0"/>
                </a:moveTo>
                <a:lnTo>
                  <a:pt x="11752117" y="0"/>
                </a:lnTo>
                <a:lnTo>
                  <a:pt x="11752117" y="9814401"/>
                </a:lnTo>
                <a:lnTo>
                  <a:pt x="0" y="981440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3313" r="-11954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6469208" y="-44887"/>
            <a:ext cx="5800070" cy="9852600"/>
            <a:chOff x="0" y="0"/>
            <a:chExt cx="1527590" cy="25949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527590" cy="2594924"/>
            </a:xfrm>
            <a:custGeom>
              <a:avLst/>
              <a:gdLst/>
              <a:ahLst/>
              <a:cxnLst/>
              <a:rect l="l" t="t" r="r" b="b"/>
              <a:pathLst>
                <a:path w="1527590" h="2594924">
                  <a:moveTo>
                    <a:pt x="0" y="0"/>
                  </a:moveTo>
                  <a:lnTo>
                    <a:pt x="1527590" y="0"/>
                  </a:lnTo>
                  <a:lnTo>
                    <a:pt x="1527590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C4CED8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527590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170299" y="3572310"/>
            <a:ext cx="5513159" cy="35290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681"/>
              </a:lnSpc>
            </a:pPr>
            <a:r>
              <a:rPr lang="en-US" sz="3488" spc="17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"Então os justos resplandecerão como o sol no Reino de seu Pai." </a:t>
            </a:r>
          </a:p>
          <a:p>
            <a:pPr algn="l">
              <a:lnSpc>
                <a:spcPts val="4681"/>
              </a:lnSpc>
            </a:pPr>
            <a:endParaRPr lang="en-US" sz="3488" spc="17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4681"/>
              </a:lnSpc>
            </a:pPr>
            <a:r>
              <a:rPr lang="en-US" sz="3488" spc="17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Mateus 13:43</a:t>
            </a:r>
          </a:p>
          <a:p>
            <a:pPr algn="l">
              <a:lnSpc>
                <a:spcPts val="4681"/>
              </a:lnSpc>
            </a:pPr>
            <a:endParaRPr lang="en-US" sz="3488" spc="17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1170299" y="5725046"/>
            <a:ext cx="3685960" cy="1905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0" name="TextBox 10"/>
          <p:cNvSpPr txBox="1"/>
          <p:nvPr/>
        </p:nvSpPr>
        <p:spPr>
          <a:xfrm>
            <a:off x="1028700" y="564596"/>
            <a:ext cx="6035449" cy="8615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 MESTRE QUE ENSINAVA COM ALEGRIA, OLHANDO PARA A ETERNIDADE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9831865" y="-9796"/>
            <a:ext cx="8465147" cy="8530611"/>
          </a:xfrm>
          <a:custGeom>
            <a:avLst/>
            <a:gdLst/>
            <a:ahLst/>
            <a:cxnLst/>
            <a:rect l="l" t="t" r="r" b="b"/>
            <a:pathLst>
              <a:path w="8465147" h="8530611">
                <a:moveTo>
                  <a:pt x="0" y="0"/>
                </a:moveTo>
                <a:lnTo>
                  <a:pt x="8465147" y="0"/>
                </a:lnTo>
                <a:lnTo>
                  <a:pt x="8465147" y="8530611"/>
                </a:lnTo>
                <a:lnTo>
                  <a:pt x="0" y="853061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t="-8056" r="-889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5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AutoShape 5"/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6" name="Freeform 6"/>
          <p:cNvSpPr/>
          <p:nvPr/>
        </p:nvSpPr>
        <p:spPr>
          <a:xfrm>
            <a:off x="8695057" y="0"/>
            <a:ext cx="9592943" cy="9930720"/>
          </a:xfrm>
          <a:custGeom>
            <a:avLst/>
            <a:gdLst/>
            <a:ahLst/>
            <a:cxnLst/>
            <a:rect l="l" t="t" r="r" b="b"/>
            <a:pathLst>
              <a:path w="9592943" h="9930720">
                <a:moveTo>
                  <a:pt x="0" y="0"/>
                </a:moveTo>
                <a:lnTo>
                  <a:pt x="9592943" y="0"/>
                </a:lnTo>
                <a:lnTo>
                  <a:pt x="9592943" y="9930720"/>
                </a:lnTo>
                <a:lnTo>
                  <a:pt x="0" y="993072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r="-35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1028700" y="564596"/>
            <a:ext cx="6035449" cy="8615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 MESTRE QUE ENSINAVA COM ALEGRIA, OLHANDO PARA A ETERNIDADE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699" y="2962326"/>
            <a:ext cx="8465147" cy="49264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Ser professor da Escola Sabatina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das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tarefas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mais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sublimes e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desafiadoras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Muitas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vezes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você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cansado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sem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reconhecimento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enfrenta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lutas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internas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[.], mas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também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alegria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porque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sabe que </a:t>
            </a:r>
            <a:r>
              <a:rPr lang="en-US" sz="32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</a:t>
            </a:r>
            <a:r>
              <a:rPr lang="en-US" sz="32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semeando</a:t>
            </a:r>
            <a:r>
              <a:rPr lang="en-US" sz="32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a </a:t>
            </a:r>
            <a:r>
              <a:rPr lang="en-US" sz="32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eternidade</a:t>
            </a:r>
            <a:r>
              <a:rPr lang="en-US" sz="32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Jesus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ensinou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alegria -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porque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sofria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mas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porque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sabia o final da </a:t>
            </a:r>
            <a:r>
              <a:rPr lang="en-US" sz="32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história</a:t>
            </a:r>
            <a:r>
              <a:rPr lang="en-US" sz="32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6115969" y="0"/>
            <a:ext cx="12172031" cy="9825609"/>
          </a:xfrm>
          <a:custGeom>
            <a:avLst/>
            <a:gdLst/>
            <a:ahLst/>
            <a:cxnLst/>
            <a:rect l="l" t="t" r="r" b="b"/>
            <a:pathLst>
              <a:path w="12172031" h="9825609">
                <a:moveTo>
                  <a:pt x="0" y="0"/>
                </a:moveTo>
                <a:lnTo>
                  <a:pt x="12172031" y="0"/>
                </a:lnTo>
                <a:lnTo>
                  <a:pt x="12172031" y="9825609"/>
                </a:lnTo>
                <a:lnTo>
                  <a:pt x="0" y="982560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583" r="-2307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5979282" y="0"/>
            <a:ext cx="5800070" cy="9852600"/>
            <a:chOff x="0" y="0"/>
            <a:chExt cx="1527590" cy="25949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527590" cy="2594924"/>
            </a:xfrm>
            <a:custGeom>
              <a:avLst/>
              <a:gdLst/>
              <a:ahLst/>
              <a:cxnLst/>
              <a:rect l="l" t="t" r="r" b="b"/>
              <a:pathLst>
                <a:path w="1527590" h="2594924">
                  <a:moveTo>
                    <a:pt x="0" y="0"/>
                  </a:moveTo>
                  <a:lnTo>
                    <a:pt x="1527590" y="0"/>
                  </a:lnTo>
                  <a:lnTo>
                    <a:pt x="1527590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DAE0E7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527590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219200" y="4171164"/>
            <a:ext cx="7144108" cy="3995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alegria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aluno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crescer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ser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batizado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retornar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Jesus. Mas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essa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alegria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só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vislumbre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da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acontecerá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quando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estivermos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Diante do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trono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virmos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frutos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eternos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das aulas que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ministramos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31771" y="1108135"/>
            <a:ext cx="9250429" cy="20379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A ALEGRIA DO MESTRE COMEÇA</a:t>
            </a:r>
          </a:p>
          <a:p>
            <a:pPr algn="l">
              <a:lnSpc>
                <a:spcPts val="8231"/>
              </a:lnSpc>
            </a:pPr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AQUI, MAS NÃO TERMINA AQUI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6115969" y="0"/>
            <a:ext cx="12172031" cy="9825609"/>
          </a:xfrm>
          <a:custGeom>
            <a:avLst/>
            <a:gdLst/>
            <a:ahLst/>
            <a:cxnLst/>
            <a:rect l="l" t="t" r="r" b="b"/>
            <a:pathLst>
              <a:path w="12172031" h="9825609">
                <a:moveTo>
                  <a:pt x="0" y="0"/>
                </a:moveTo>
                <a:lnTo>
                  <a:pt x="12172031" y="0"/>
                </a:lnTo>
                <a:lnTo>
                  <a:pt x="12172031" y="9825609"/>
                </a:lnTo>
                <a:lnTo>
                  <a:pt x="0" y="982560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583" r="-23078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6096919" y="-26992"/>
            <a:ext cx="5800070" cy="9852600"/>
            <a:chOff x="0" y="0"/>
            <a:chExt cx="1527590" cy="25949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527590" cy="2594924"/>
            </a:xfrm>
            <a:custGeom>
              <a:avLst/>
              <a:gdLst/>
              <a:ahLst/>
              <a:cxnLst/>
              <a:rect l="l" t="t" r="r" b="b"/>
              <a:pathLst>
                <a:path w="1527590" h="2594924">
                  <a:moveTo>
                    <a:pt x="0" y="0"/>
                  </a:moveTo>
                  <a:lnTo>
                    <a:pt x="1527590" y="0"/>
                  </a:lnTo>
                  <a:lnTo>
                    <a:pt x="1527590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DAE0E7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527590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554986" y="3576453"/>
            <a:ext cx="5732337" cy="4262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95"/>
              </a:lnSpc>
            </a:pPr>
            <a:r>
              <a:rPr lang="en-US" sz="339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 </a:t>
            </a:r>
            <a:r>
              <a:rPr lang="en-US" sz="3391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isso</a:t>
            </a:r>
            <a:r>
              <a:rPr lang="en-US" sz="339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Ele </a:t>
            </a:r>
            <a:r>
              <a:rPr lang="en-US" sz="3391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39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91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desistiu</a:t>
            </a:r>
            <a:r>
              <a:rPr lang="en-US" sz="339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Ele sabia que Sua </a:t>
            </a:r>
            <a:r>
              <a:rPr lang="en-US" sz="3391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palavra</a:t>
            </a:r>
            <a:r>
              <a:rPr lang="en-US" sz="339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91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redimiria</a:t>
            </a:r>
            <a:r>
              <a:rPr lang="en-US" sz="339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91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multidões</a:t>
            </a:r>
            <a:r>
              <a:rPr lang="en-US" sz="339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391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Você</a:t>
            </a:r>
            <a:r>
              <a:rPr lang="en-US" sz="339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91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também</a:t>
            </a:r>
            <a:r>
              <a:rPr lang="en-US" sz="339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91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</a:t>
            </a:r>
            <a:r>
              <a:rPr lang="en-US" sz="339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91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</a:t>
            </a:r>
            <a:r>
              <a:rPr lang="en-US" sz="339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a </a:t>
            </a:r>
            <a:r>
              <a:rPr lang="en-US" sz="3391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visão</a:t>
            </a:r>
            <a:r>
              <a:rPr lang="en-US" sz="339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391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</a:t>
            </a:r>
            <a:r>
              <a:rPr lang="en-US" sz="339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91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seus</a:t>
            </a:r>
            <a:r>
              <a:rPr lang="en-US" sz="339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91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alunos</a:t>
            </a:r>
            <a:r>
              <a:rPr lang="en-US" sz="339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</a:t>
            </a:r>
            <a:r>
              <a:rPr lang="en-US" sz="3391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céu</a:t>
            </a:r>
            <a:r>
              <a:rPr lang="en-US" sz="339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391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dizer</a:t>
            </a:r>
            <a:r>
              <a:rPr lang="en-US" sz="339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lang="en-US" sz="3391" b="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</a:t>
            </a:r>
            <a:r>
              <a:rPr lang="en-US" sz="3391" b="1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valeu</a:t>
            </a:r>
            <a:r>
              <a:rPr lang="en-US" sz="3391" b="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391" b="1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pena</a:t>
            </a:r>
            <a:r>
              <a:rPr lang="en-US" sz="3391" b="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904875"/>
            <a:ext cx="7328987" cy="2122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78"/>
              </a:lnSpc>
            </a:pPr>
            <a:r>
              <a:rPr lang="en-US" sz="6056" spc="-2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JESUS ENSINAVA COM</a:t>
            </a:r>
          </a:p>
          <a:p>
            <a:pPr algn="l">
              <a:lnSpc>
                <a:spcPts val="8478"/>
              </a:lnSpc>
            </a:pPr>
            <a:r>
              <a:rPr lang="en-US" sz="6056" spc="-2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OS OLHOS NO REINO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10078851"/>
          </a:xfrm>
          <a:custGeom>
            <a:avLst/>
            <a:gdLst/>
            <a:ahLst/>
            <a:cxnLst/>
            <a:rect l="l" t="t" r="r" b="b"/>
            <a:pathLst>
              <a:path w="18288000" h="10078851">
                <a:moveTo>
                  <a:pt x="0" y="0"/>
                </a:moveTo>
                <a:lnTo>
                  <a:pt x="18288000" y="0"/>
                </a:lnTo>
                <a:lnTo>
                  <a:pt x="18288000" y="10078851"/>
                </a:lnTo>
                <a:lnTo>
                  <a:pt x="0" y="100788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96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6104912" y="0"/>
            <a:ext cx="12183088" cy="9812998"/>
          </a:xfrm>
          <a:custGeom>
            <a:avLst/>
            <a:gdLst/>
            <a:ahLst/>
            <a:cxnLst/>
            <a:rect l="l" t="t" r="r" b="b"/>
            <a:pathLst>
              <a:path w="12183088" h="9812998">
                <a:moveTo>
                  <a:pt x="0" y="0"/>
                </a:moveTo>
                <a:lnTo>
                  <a:pt x="12183088" y="0"/>
                </a:lnTo>
                <a:lnTo>
                  <a:pt x="12183088" y="9812998"/>
                </a:lnTo>
                <a:lnTo>
                  <a:pt x="0" y="981299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43193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5979282" y="0"/>
            <a:ext cx="5800070" cy="9852600"/>
            <a:chOff x="0" y="0"/>
            <a:chExt cx="1527590" cy="25949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527590" cy="2594924"/>
            </a:xfrm>
            <a:custGeom>
              <a:avLst/>
              <a:gdLst/>
              <a:ahLst/>
              <a:cxnLst/>
              <a:rect l="l" t="t" r="r" b="b"/>
              <a:pathLst>
                <a:path w="1527590" h="2594924">
                  <a:moveTo>
                    <a:pt x="0" y="0"/>
                  </a:moveTo>
                  <a:lnTo>
                    <a:pt x="1527590" y="0"/>
                  </a:lnTo>
                  <a:lnTo>
                    <a:pt x="1527590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C4CED8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527590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318417" y="3955395"/>
            <a:ext cx="7375974" cy="3914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Muitos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professores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recebem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aplausos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títulos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Mas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quando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Jesus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voltar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Ele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mesmo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dirá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"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Muito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servo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bom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fiel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[-]" (Mt 25:21).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pessoas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pareciam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ouvir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você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brilharem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Reino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estrelas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33211" y="914400"/>
            <a:ext cx="10552901" cy="2041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O VERDADEIRO SALÁRIO DO MESTRE</a:t>
            </a:r>
          </a:p>
          <a:p>
            <a:pPr algn="l">
              <a:lnSpc>
                <a:spcPts val="8231"/>
              </a:lnSpc>
            </a:pPr>
            <a:r>
              <a:rPr lang="en-US" sz="5879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VIRÁ QUANDO CRISTO VOLTAR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4440091" y="3234615"/>
            <a:ext cx="1941463" cy="194146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7884899" y="3147563"/>
            <a:ext cx="1941463" cy="194146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1641011" y="3147563"/>
            <a:ext cx="1941463" cy="194146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3478824" y="4885813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7006391" y="4869428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0647731" y="4891613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76549" y="3218326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699607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6276133" y="874189"/>
            <a:ext cx="2069549" cy="1373428"/>
          </a:xfrm>
          <a:custGeom>
            <a:avLst/>
            <a:gdLst/>
            <a:ahLst/>
            <a:cxnLst/>
            <a:rect l="l" t="t" r="r" b="b"/>
            <a:pathLst>
              <a:path w="2069549" h="1373428">
                <a:moveTo>
                  <a:pt x="0" y="0"/>
                </a:moveTo>
                <a:lnTo>
                  <a:pt x="2069550" y="0"/>
                </a:lnTo>
                <a:lnTo>
                  <a:pt x="2069550" y="1373428"/>
                </a:lnTo>
                <a:lnTo>
                  <a:pt x="0" y="13734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198325" y="5627525"/>
            <a:ext cx="3190041" cy="24829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61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Ensin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 com alegria: cada aula é uma semente para a eternidade.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246666" y="857250"/>
            <a:ext cx="6749725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819903" y="5525192"/>
            <a:ext cx="2862639" cy="34362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28"/>
              </a:lnSpc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Não desa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nime se os resultados demorarem: o céu está contando tudo.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231526" y="5675799"/>
            <a:ext cx="3273331" cy="197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28"/>
              </a:lnSpc>
              <a:spcBef>
                <a:spcPct val="0"/>
              </a:spcBef>
            </a:pPr>
            <a:r>
              <a:rPr lang="en-US" sz="3300" spc="5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Ore: "Se</a:t>
            </a:r>
            <a:r>
              <a:rPr lang="en-US" sz="3300" u="none" strike="noStrike" spc="5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nhor, que eu veja meus alunos no Seu Reino."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1052542" y="5525192"/>
            <a:ext cx="2996107" cy="29504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28"/>
              </a:lnSpc>
              <a:spcBef>
                <a:spcPct val="0"/>
              </a:spcBef>
            </a:pPr>
            <a:r>
              <a:rPr lang="en-US" sz="3300" spc="5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Agrad</a:t>
            </a:r>
            <a:r>
              <a:rPr lang="en-US" sz="3300" u="none" strike="noStrike" spc="5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eça a Deus pelo privilégio de fazer parte do plano da salvação.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93345" y="3369816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107079" y="3386106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8581147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2343894" y="3337238"/>
            <a:ext cx="537418" cy="1567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0" name="AutoShape 30"/>
          <p:cNvSpPr/>
          <p:nvPr/>
        </p:nvSpPr>
        <p:spPr>
          <a:xfrm flipH="1" flipV="1">
            <a:off x="14434416" y="4904412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31" name="Group 31"/>
          <p:cNvGrpSpPr/>
          <p:nvPr/>
        </p:nvGrpSpPr>
        <p:grpSpPr>
          <a:xfrm>
            <a:off x="15305402" y="3202037"/>
            <a:ext cx="1941463" cy="1941463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16006564" y="3391712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5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5015435" y="5525192"/>
            <a:ext cx="2856010" cy="300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61"/>
              </a:lnSpc>
            </a:pP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Lembre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-</a:t>
            </a:r>
            <a:r>
              <a:rPr lang="en-US" sz="3300" u="none" strike="noStrike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se: </a:t>
            </a:r>
            <a:r>
              <a:rPr lang="en-US" sz="3300" b="1" u="none" strike="noStrike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 </a:t>
            </a:r>
            <a:r>
              <a:rPr lang="en-US" sz="3300" b="1" u="none" strike="noStrike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maior</a:t>
            </a:r>
            <a:r>
              <a:rPr lang="en-US" sz="3300" b="1" u="none" strike="noStrike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b="1" u="none" strike="noStrike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recompensa</a:t>
            </a:r>
            <a:r>
              <a:rPr lang="en-US" sz="3300" b="1" u="none" strike="noStrike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b="1" u="none" strike="noStrike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será</a:t>
            </a:r>
            <a:r>
              <a:rPr lang="en-US" sz="3300" b="1" u="none" strike="noStrike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b="1" u="none" strike="noStrike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ver</a:t>
            </a:r>
            <a:r>
              <a:rPr lang="en-US" sz="3300" b="1" u="none" strike="noStrike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b="1" u="none" strike="noStrike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seus</a:t>
            </a:r>
            <a:r>
              <a:rPr lang="en-US" sz="3300" b="1" u="none" strike="noStrike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b="1" u="none" strike="noStrike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alunos</a:t>
            </a:r>
            <a:r>
              <a:rPr lang="en-US" sz="3300" b="1" u="none" strike="noStrike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no </a:t>
            </a:r>
            <a:r>
              <a:rPr lang="en-US" sz="3300" b="1" u="none" strike="noStrike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céu</a:t>
            </a:r>
            <a:r>
              <a:rPr lang="en-US" sz="3300" b="1" u="none" strike="noStrike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480143" y="1228296"/>
            <a:ext cx="6035449" cy="862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 MESTRE QUE ENSINAVA COM ALEGRIA, OLHANDO PARA A ETERNIDADE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367</Words>
  <Application>Microsoft Macintosh PowerPoint</Application>
  <PresentationFormat>Personalizar</PresentationFormat>
  <Paragraphs>35</Paragraphs>
  <Slides>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5" baseType="lpstr">
      <vt:lpstr>Calibri</vt:lpstr>
      <vt:lpstr>Anton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 13 - 3 trim </dc:title>
  <cp:lastModifiedBy>Sana Littke</cp:lastModifiedBy>
  <cp:revision>3</cp:revision>
  <dcterms:created xsi:type="dcterms:W3CDTF">2006-08-16T00:00:00Z</dcterms:created>
  <dcterms:modified xsi:type="dcterms:W3CDTF">2025-06-05T23:43:09Z</dcterms:modified>
  <dc:identifier>DAGpJfXAavc</dc:identifier>
</cp:coreProperties>
</file>