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5" r:id="rId8"/>
    <p:sldId id="261" r:id="rId9"/>
    <p:sldId id="262" r:id="rId10"/>
    <p:sldId id="263" r:id="rId11"/>
  </p:sldIdLst>
  <p:sldSz cx="18288000" cy="10287000"/>
  <p:notesSz cx="6858000" cy="9144000"/>
  <p:embeddedFontLst>
    <p:embeddedFont>
      <p:font typeface="Anton" pitchFamily="2" charset="77"/>
      <p:regular r:id="rId12"/>
    </p:embeddedFont>
    <p:embeddedFont>
      <p:font typeface="Brittany" pitchFamily="2" charset="0"/>
      <p:regular r:id="rId13"/>
    </p:embeddedFont>
    <p:embeddedFont>
      <p:font typeface="Montserrat" pitchFamily="2" charset="77"/>
      <p:regular r:id="rId14"/>
      <p:bold r:id="rId15"/>
      <p:italic r:id="rId16"/>
      <p:boldItalic r:id="rId17"/>
    </p:embeddedFont>
    <p:embeddedFont>
      <p:font typeface="Poppins" pitchFamily="2" charset="77"/>
      <p:regular r:id="rId18"/>
      <p:bold r:id="rId19"/>
      <p:italic r:id="rId20"/>
      <p:boldItalic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 autoAdjust="0"/>
    <p:restoredTop sz="94658" autoAdjust="0"/>
  </p:normalViewPr>
  <p:slideViewPr>
    <p:cSldViewPr>
      <p:cViewPr varScale="1">
        <p:scale>
          <a:sx n="77" d="100"/>
          <a:sy n="77" d="100"/>
        </p:scale>
        <p:origin x="888" y="2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7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1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F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7898384" cy="10789416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1112936" y="2782154"/>
            <a:ext cx="10752940" cy="14405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935"/>
              </a:lnSpc>
              <a:spcBef>
                <a:spcPct val="0"/>
              </a:spcBef>
            </a:pPr>
            <a:r>
              <a:rPr lang="en-US" sz="8525" dirty="0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O MESTRE DOS MESTRES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76848" y="673945"/>
            <a:ext cx="5217769" cy="2072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Jesus,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798244" y="4361187"/>
            <a:ext cx="5074336" cy="2598489"/>
            <a:chOff x="0" y="0"/>
            <a:chExt cx="6765782" cy="3464652"/>
          </a:xfrm>
        </p:grpSpPr>
        <p:sp>
          <p:nvSpPr>
            <p:cNvPr id="9" name="TextBox 9"/>
            <p:cNvSpPr txBox="1"/>
            <p:nvPr/>
          </p:nvSpPr>
          <p:spPr>
            <a:xfrm>
              <a:off x="2591654" y="352973"/>
              <a:ext cx="4174127" cy="271108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5352"/>
                </a:lnSpc>
              </a:pPr>
              <a:r>
                <a:rPr lang="en-US" sz="4316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maneiras de ensinar como Ele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323850"/>
              <a:ext cx="2402959" cy="37885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077"/>
                </a:lnSpc>
                <a:spcBef>
                  <a:spcPct val="0"/>
                </a:spcBef>
              </a:pPr>
              <a:r>
                <a:rPr lang="en-US" sz="17197">
                  <a:solidFill>
                    <a:srgbClr val="EBEFF2"/>
                  </a:solidFill>
                  <a:latin typeface="Anton"/>
                  <a:ea typeface="Anton"/>
                  <a:cs typeface="Anton"/>
                  <a:sym typeface="Anton"/>
                </a:rPr>
                <a:t>13</a:t>
              </a: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2316463" y="7777735"/>
            <a:ext cx="4172943" cy="1450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935"/>
              </a:lnSpc>
              <a:spcBef>
                <a:spcPct val="0"/>
              </a:spcBef>
            </a:pPr>
            <a:r>
              <a:rPr lang="en-US" sz="8525" dirty="0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TEMA 7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4" name="Group 4"/>
          <p:cNvGrpSpPr/>
          <p:nvPr/>
        </p:nvGrpSpPr>
        <p:grpSpPr>
          <a:xfrm>
            <a:off x="4440091" y="3234615"/>
            <a:ext cx="1941463" cy="1941463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8108879" y="3147563"/>
            <a:ext cx="1941463" cy="1941463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1641011" y="3147563"/>
            <a:ext cx="1941463" cy="1941463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3" name="AutoShape 13"/>
          <p:cNvSpPr/>
          <p:nvPr/>
        </p:nvSpPr>
        <p:spPr>
          <a:xfrm flipH="1" flipV="1">
            <a:off x="3673523" y="4853235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4" name="AutoShape 14"/>
          <p:cNvSpPr/>
          <p:nvPr/>
        </p:nvSpPr>
        <p:spPr>
          <a:xfrm flipH="1" flipV="1">
            <a:off x="7179630" y="4859692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5" name="AutoShape 15"/>
          <p:cNvSpPr/>
          <p:nvPr/>
        </p:nvSpPr>
        <p:spPr>
          <a:xfrm flipH="1" flipV="1">
            <a:off x="10707567" y="4958402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grpSp>
        <p:nvGrpSpPr>
          <p:cNvPr id="16" name="Group 16"/>
          <p:cNvGrpSpPr/>
          <p:nvPr/>
        </p:nvGrpSpPr>
        <p:grpSpPr>
          <a:xfrm>
            <a:off x="1076549" y="3218326"/>
            <a:ext cx="1941463" cy="1941463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9" name="Freeform 19"/>
          <p:cNvSpPr/>
          <p:nvPr/>
        </p:nvSpPr>
        <p:spPr>
          <a:xfrm>
            <a:off x="6699607" y="1137944"/>
            <a:ext cx="1268857" cy="1109673"/>
          </a:xfrm>
          <a:custGeom>
            <a:avLst/>
            <a:gdLst/>
            <a:ahLst/>
            <a:cxnLst/>
            <a:rect l="l" t="t" r="r" b="b"/>
            <a:pathLst>
              <a:path w="1268857" h="1109673">
                <a:moveTo>
                  <a:pt x="0" y="0"/>
                </a:moveTo>
                <a:lnTo>
                  <a:pt x="1268856" y="0"/>
                </a:lnTo>
                <a:lnTo>
                  <a:pt x="1268856" y="1109673"/>
                </a:lnTo>
                <a:lnTo>
                  <a:pt x="0" y="110967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0" name="Freeform 20"/>
          <p:cNvSpPr/>
          <p:nvPr/>
        </p:nvSpPr>
        <p:spPr>
          <a:xfrm>
            <a:off x="16276133" y="874189"/>
            <a:ext cx="2069549" cy="1373428"/>
          </a:xfrm>
          <a:custGeom>
            <a:avLst/>
            <a:gdLst/>
            <a:ahLst/>
            <a:cxnLst/>
            <a:rect l="l" t="t" r="r" b="b"/>
            <a:pathLst>
              <a:path w="2069549" h="1373428">
                <a:moveTo>
                  <a:pt x="0" y="0"/>
                </a:moveTo>
                <a:lnTo>
                  <a:pt x="2069550" y="0"/>
                </a:lnTo>
                <a:lnTo>
                  <a:pt x="2069550" y="1373428"/>
                </a:lnTo>
                <a:lnTo>
                  <a:pt x="0" y="137342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1" name="TextBox 21"/>
          <p:cNvSpPr txBox="1"/>
          <p:nvPr/>
        </p:nvSpPr>
        <p:spPr>
          <a:xfrm>
            <a:off x="92958" y="5576058"/>
            <a:ext cx="3513891" cy="24829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61"/>
              </a:lnSpc>
              <a:spcBef>
                <a:spcPct val="0"/>
              </a:spcBef>
            </a:pPr>
            <a:r>
              <a:rPr lang="en-US" sz="33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</a:t>
            </a:r>
            <a:r>
              <a:rPr lang="en-US" sz="3300" u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antenha-se disponível durante a semana: ouça, oriente e anime.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8246666" y="857250"/>
            <a:ext cx="6783826" cy="15495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u="none" strike="noStrike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PRÁTICAS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3976401" y="5576058"/>
            <a:ext cx="2723206" cy="3922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28"/>
              </a:lnSpc>
            </a:pPr>
            <a:r>
              <a:rPr lang="en-US" sz="33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Use f</a:t>
            </a:r>
            <a:r>
              <a:rPr lang="en-US" sz="3300" u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erramentas como WhatsApp, ligações e visitas para continuar ensinando.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7198674" y="5499858"/>
            <a:ext cx="3526822" cy="3497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620"/>
              </a:lnSpc>
              <a:spcBef>
                <a:spcPct val="0"/>
              </a:spcBef>
            </a:pPr>
            <a:r>
              <a:rPr lang="en-US" sz="33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Plan</a:t>
            </a:r>
            <a:r>
              <a:rPr lang="en-US" sz="3300" u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eje momentos fora da aula para discipular de forma mais próxima.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0812987" y="5499858"/>
            <a:ext cx="3597511" cy="2916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620"/>
              </a:lnSpc>
              <a:spcBef>
                <a:spcPct val="0"/>
              </a:spcBef>
            </a:pPr>
            <a:r>
              <a:rPr lang="en-US" sz="33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Ava</a:t>
            </a:r>
            <a:r>
              <a:rPr lang="en-US" sz="3300" u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lie quanto tempo está dedicando ao seu ministério sabático.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793345" y="3369816"/>
            <a:ext cx="348855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1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5107079" y="3386106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8805128" y="3353527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2343894" y="3337238"/>
            <a:ext cx="537418" cy="15670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12850"/>
              </a:lnSpc>
              <a:spcBef>
                <a:spcPct val="0"/>
              </a:spcBef>
            </a:pPr>
            <a:r>
              <a:rPr lang="en-US" sz="9179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4</a:t>
            </a:r>
          </a:p>
        </p:txBody>
      </p:sp>
      <p:sp>
        <p:nvSpPr>
          <p:cNvPr id="30" name="AutoShape 30"/>
          <p:cNvSpPr/>
          <p:nvPr/>
        </p:nvSpPr>
        <p:spPr>
          <a:xfrm flipH="1" flipV="1">
            <a:off x="14496873" y="4869524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grpSp>
        <p:nvGrpSpPr>
          <p:cNvPr id="31" name="Group 31"/>
          <p:cNvGrpSpPr/>
          <p:nvPr/>
        </p:nvGrpSpPr>
        <p:grpSpPr>
          <a:xfrm>
            <a:off x="15305402" y="3202037"/>
            <a:ext cx="1941463" cy="1941463"/>
            <a:chOff x="0" y="0"/>
            <a:chExt cx="812800" cy="8128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34" name="TextBox 34"/>
          <p:cNvSpPr txBox="1"/>
          <p:nvPr/>
        </p:nvSpPr>
        <p:spPr>
          <a:xfrm>
            <a:off x="16006564" y="3391712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5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14801667" y="5470134"/>
            <a:ext cx="3284067" cy="29462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61"/>
              </a:lnSpc>
            </a:pPr>
            <a:r>
              <a:rPr lang="en-US" sz="33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L</a:t>
            </a:r>
            <a:r>
              <a:rPr lang="en-US" sz="3300" u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embre-se: o que você faz fora do sábado fortalece o que é ensinado no sábado.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1793345" y="1228296"/>
            <a:ext cx="4720382" cy="862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396"/>
              </a:lnSpc>
              <a:spcBef>
                <a:spcPct val="0"/>
              </a:spcBef>
            </a:pPr>
            <a:r>
              <a:rPr lang="en-US" sz="242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JESUS, O MESTRE QUE ENSINAVA</a:t>
            </a:r>
          </a:p>
          <a:p>
            <a:pPr algn="r">
              <a:lnSpc>
                <a:spcPts val="3396"/>
              </a:lnSpc>
              <a:spcBef>
                <a:spcPct val="0"/>
              </a:spcBef>
            </a:pPr>
            <a:r>
              <a:rPr lang="en-US" sz="242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ALÉM DO HORÁRIO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4" grpId="0"/>
      <p:bldP spid="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3A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7898384" cy="10789416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42000"/>
            </a:blip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615268" y="511621"/>
            <a:ext cx="5249912" cy="7963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505"/>
              </a:lnSpc>
              <a:spcBef>
                <a:spcPct val="0"/>
              </a:spcBef>
            </a:pPr>
            <a:r>
              <a:rPr lang="en-US" sz="4646">
                <a:solidFill>
                  <a:srgbClr val="FDB860">
                    <a:alpha val="47843"/>
                  </a:srgbClr>
                </a:solidFill>
                <a:latin typeface="Anton"/>
                <a:ea typeface="Anton"/>
                <a:cs typeface="Anton"/>
                <a:sym typeface="Anton"/>
              </a:rPr>
              <a:t>O MESTRE DOS MESTRES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724452" y="4220362"/>
            <a:ext cx="10448742" cy="27701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11115"/>
              </a:lnSpc>
              <a:spcBef>
                <a:spcPct val="0"/>
              </a:spcBef>
            </a:pPr>
            <a:r>
              <a:rPr lang="en-US" sz="7939" u="none" strike="noStrike">
                <a:solidFill>
                  <a:srgbClr val="EBEFF2"/>
                </a:solidFill>
                <a:latin typeface="Anton"/>
                <a:ea typeface="Anton"/>
                <a:cs typeface="Anton"/>
                <a:sym typeface="Anton"/>
              </a:rPr>
              <a:t>O MESTRE QUE ENSINAVA</a:t>
            </a:r>
          </a:p>
          <a:p>
            <a:pPr marL="0" lvl="0" indent="0" algn="just">
              <a:lnSpc>
                <a:spcPts val="11115"/>
              </a:lnSpc>
              <a:spcBef>
                <a:spcPct val="0"/>
              </a:spcBef>
            </a:pPr>
            <a:r>
              <a:rPr lang="en-US" sz="7939" u="none" strike="noStrike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ALÉM DO HORÁRIO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866218" y="2020710"/>
            <a:ext cx="5217769" cy="2072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Jesus,</a:t>
            </a:r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27709" y="0"/>
            <a:ext cx="18288000" cy="9829491"/>
          </a:xfrm>
          <a:custGeom>
            <a:avLst/>
            <a:gdLst/>
            <a:ahLst/>
            <a:cxnLst/>
            <a:rect l="l" t="t" r="r" b="b"/>
            <a:pathLst>
              <a:path w="18288000" h="9829491">
                <a:moveTo>
                  <a:pt x="18288000" y="0"/>
                </a:moveTo>
                <a:lnTo>
                  <a:pt x="0" y="0"/>
                </a:lnTo>
                <a:lnTo>
                  <a:pt x="0" y="9829491"/>
                </a:lnTo>
                <a:lnTo>
                  <a:pt x="18288000" y="9829491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4887" b="-23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TextBox 4"/>
          <p:cNvSpPr txBox="1"/>
          <p:nvPr/>
        </p:nvSpPr>
        <p:spPr>
          <a:xfrm>
            <a:off x="1028700" y="2947402"/>
            <a:ext cx="9112818" cy="38683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125"/>
              </a:lnSpc>
            </a:pPr>
            <a:r>
              <a:rPr lang="en-US" sz="3818" spc="1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"Este foi ter com Jesus à noite e lhe disse: Rabi, sabemos que És Mestre vindo de Deus [...]" (Jo 3:2) </a:t>
            </a:r>
          </a:p>
          <a:p>
            <a:pPr algn="l">
              <a:lnSpc>
                <a:spcPts val="5125"/>
              </a:lnSpc>
            </a:pPr>
            <a:endParaRPr lang="en-US" sz="3818" spc="19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5125"/>
              </a:lnSpc>
            </a:pPr>
            <a:r>
              <a:rPr lang="en-US" sz="3818" spc="1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"Todos os dias Eu estava convosco ensinando no templo [...]" (Mat 26:55)</a:t>
            </a:r>
          </a:p>
        </p:txBody>
      </p:sp>
      <p:sp>
        <p:nvSpPr>
          <p:cNvPr id="6" name="AutoShape 6"/>
          <p:cNvSpPr/>
          <p:nvPr/>
        </p:nvSpPr>
        <p:spPr>
          <a:xfrm>
            <a:off x="1095522" y="5252560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7" name="Freeform 7"/>
          <p:cNvSpPr/>
          <p:nvPr/>
        </p:nvSpPr>
        <p:spPr>
          <a:xfrm>
            <a:off x="8048800" y="-497162"/>
            <a:ext cx="10411553" cy="10411553"/>
          </a:xfrm>
          <a:custGeom>
            <a:avLst/>
            <a:gdLst/>
            <a:ahLst/>
            <a:cxnLst/>
            <a:rect l="l" t="t" r="r" b="b"/>
            <a:pathLst>
              <a:path w="10411553" h="10411553">
                <a:moveTo>
                  <a:pt x="0" y="0"/>
                </a:moveTo>
                <a:lnTo>
                  <a:pt x="10411554" y="0"/>
                </a:lnTo>
                <a:lnTo>
                  <a:pt x="10411554" y="10411553"/>
                </a:lnTo>
                <a:lnTo>
                  <a:pt x="0" y="104115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8" name="Freeform 8"/>
          <p:cNvSpPr/>
          <p:nvPr/>
        </p:nvSpPr>
        <p:spPr>
          <a:xfrm flipH="1">
            <a:off x="11176816" y="-386446"/>
            <a:ext cx="7111184" cy="10673446"/>
          </a:xfrm>
          <a:custGeom>
            <a:avLst/>
            <a:gdLst/>
            <a:ahLst/>
            <a:cxnLst/>
            <a:rect l="l" t="t" r="r" b="b"/>
            <a:pathLst>
              <a:path w="7111184" h="10673446">
                <a:moveTo>
                  <a:pt x="7111184" y="0"/>
                </a:moveTo>
                <a:lnTo>
                  <a:pt x="0" y="0"/>
                </a:lnTo>
                <a:lnTo>
                  <a:pt x="0" y="10673446"/>
                </a:lnTo>
                <a:lnTo>
                  <a:pt x="7111184" y="10673446"/>
                </a:lnTo>
                <a:lnTo>
                  <a:pt x="7111184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TextBox 9"/>
          <p:cNvSpPr txBox="1"/>
          <p:nvPr/>
        </p:nvSpPr>
        <p:spPr>
          <a:xfrm>
            <a:off x="1028700" y="564596"/>
            <a:ext cx="5679068" cy="8615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JESUS, O MESTRE QUE ENSINAVA</a:t>
            </a:r>
          </a:p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ALÉM DO HORÁRIO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-42673"/>
            <a:ext cx="18288000" cy="9868223"/>
          </a:xfrm>
          <a:custGeom>
            <a:avLst/>
            <a:gdLst/>
            <a:ahLst/>
            <a:cxnLst/>
            <a:rect l="l" t="t" r="r" b="b"/>
            <a:pathLst>
              <a:path w="18288000" h="9868223">
                <a:moveTo>
                  <a:pt x="0" y="0"/>
                </a:moveTo>
                <a:lnTo>
                  <a:pt x="18288000" y="0"/>
                </a:lnTo>
                <a:lnTo>
                  <a:pt x="18288000" y="9868224"/>
                </a:lnTo>
                <a:lnTo>
                  <a:pt x="0" y="98682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6926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 rot="-5400000">
            <a:off x="436274" y="1040695"/>
            <a:ext cx="892880" cy="74032"/>
          </a:xfrm>
          <a:custGeom>
            <a:avLst/>
            <a:gdLst/>
            <a:ahLst/>
            <a:cxnLst/>
            <a:rect l="l" t="t" r="r" b="b"/>
            <a:pathLst>
              <a:path w="892880" h="74032">
                <a:moveTo>
                  <a:pt x="0" y="0"/>
                </a:moveTo>
                <a:lnTo>
                  <a:pt x="892880" y="0"/>
                </a:lnTo>
                <a:lnTo>
                  <a:pt x="892880" y="74032"/>
                </a:lnTo>
                <a:lnTo>
                  <a:pt x="0" y="7403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046856" t="-11046411" r="-496149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5" name="Group 5"/>
          <p:cNvGrpSpPr/>
          <p:nvPr/>
        </p:nvGrpSpPr>
        <p:grpSpPr>
          <a:xfrm>
            <a:off x="0" y="-81789"/>
            <a:ext cx="19278600" cy="9907340"/>
            <a:chOff x="0" y="0"/>
            <a:chExt cx="4062555" cy="259903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062555" cy="2599038"/>
            </a:xfrm>
            <a:custGeom>
              <a:avLst/>
              <a:gdLst/>
              <a:ahLst/>
              <a:cxnLst/>
              <a:rect l="l" t="t" r="r" b="b"/>
              <a:pathLst>
                <a:path w="4062555" h="2599038">
                  <a:moveTo>
                    <a:pt x="0" y="0"/>
                  </a:moveTo>
                  <a:lnTo>
                    <a:pt x="4062555" y="0"/>
                  </a:lnTo>
                  <a:lnTo>
                    <a:pt x="4062555" y="2599038"/>
                  </a:lnTo>
                  <a:lnTo>
                    <a:pt x="0" y="2599038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100000"/>
                  </a:srgbClr>
                </a:gs>
                <a:gs pos="50000">
                  <a:srgbClr val="FFFFFF">
                    <a:alpha val="56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66675"/>
              <a:ext cx="4062555" cy="266571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919730" y="2689673"/>
            <a:ext cx="7769238" cy="38290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311"/>
              </a:lnSpc>
            </a:pP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Jesus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não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tinha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um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horário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rígido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para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ensinar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Ele o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fazia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no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templo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nas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casas,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pelo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caminho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à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noite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no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encontro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com Nicodemos. Seu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ministério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não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se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ajustava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um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cronograma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humano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mas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ao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ritmo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das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necessidades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da alma. </a:t>
            </a:r>
            <a:endParaRPr lang="en-US" sz="3373" spc="3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028700" y="564596"/>
            <a:ext cx="5676900" cy="8615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JESUS, O MESTRE QUE ENSINAVA</a:t>
            </a:r>
          </a:p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ALÉM DO HORÁRIO</a:t>
            </a:r>
          </a:p>
        </p:txBody>
      </p:sp>
      <p:sp>
        <p:nvSpPr>
          <p:cNvPr id="10" name="Freeform 10"/>
          <p:cNvSpPr/>
          <p:nvPr/>
        </p:nvSpPr>
        <p:spPr>
          <a:xfrm>
            <a:off x="8345963" y="112877"/>
            <a:ext cx="9685694" cy="10174123"/>
          </a:xfrm>
          <a:custGeom>
            <a:avLst/>
            <a:gdLst/>
            <a:ahLst/>
            <a:cxnLst/>
            <a:rect l="l" t="t" r="r" b="b"/>
            <a:pathLst>
              <a:path w="9685694" h="10174123">
                <a:moveTo>
                  <a:pt x="0" y="0"/>
                </a:moveTo>
                <a:lnTo>
                  <a:pt x="9685694" y="0"/>
                </a:lnTo>
                <a:lnTo>
                  <a:pt x="9685694" y="10174123"/>
                </a:lnTo>
                <a:lnTo>
                  <a:pt x="0" y="1017412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83901" r="-68963" b="-2308"/>
            </a:stretch>
          </a:blipFill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C0DCEF-CE34-B202-CBA2-25CAADFD31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F34AAD0C-A305-904F-19A3-20FD5538B8DB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8A000961-9AF9-5BA0-56A5-39FFCF49DA29}"/>
              </a:ext>
            </a:extLst>
          </p:cNvPr>
          <p:cNvSpPr/>
          <p:nvPr/>
        </p:nvSpPr>
        <p:spPr>
          <a:xfrm>
            <a:off x="0" y="-42673"/>
            <a:ext cx="18288000" cy="9868223"/>
          </a:xfrm>
          <a:custGeom>
            <a:avLst/>
            <a:gdLst/>
            <a:ahLst/>
            <a:cxnLst/>
            <a:rect l="l" t="t" r="r" b="b"/>
            <a:pathLst>
              <a:path w="18288000" h="9868223">
                <a:moveTo>
                  <a:pt x="0" y="0"/>
                </a:moveTo>
                <a:lnTo>
                  <a:pt x="18288000" y="0"/>
                </a:lnTo>
                <a:lnTo>
                  <a:pt x="18288000" y="9868224"/>
                </a:lnTo>
                <a:lnTo>
                  <a:pt x="0" y="98682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6926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FFB81E5A-26CF-D478-1FE7-030DF7A3A4F9}"/>
              </a:ext>
            </a:extLst>
          </p:cNvPr>
          <p:cNvSpPr/>
          <p:nvPr/>
        </p:nvSpPr>
        <p:spPr>
          <a:xfrm rot="-5400000">
            <a:off x="436274" y="1040695"/>
            <a:ext cx="892880" cy="74032"/>
          </a:xfrm>
          <a:custGeom>
            <a:avLst/>
            <a:gdLst/>
            <a:ahLst/>
            <a:cxnLst/>
            <a:rect l="l" t="t" r="r" b="b"/>
            <a:pathLst>
              <a:path w="892880" h="74032">
                <a:moveTo>
                  <a:pt x="0" y="0"/>
                </a:moveTo>
                <a:lnTo>
                  <a:pt x="892880" y="0"/>
                </a:lnTo>
                <a:lnTo>
                  <a:pt x="892880" y="74032"/>
                </a:lnTo>
                <a:lnTo>
                  <a:pt x="0" y="7403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046856" t="-11046411" r="-496149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86617599-0BFB-A01A-5909-9D78B10D7C65}"/>
              </a:ext>
            </a:extLst>
          </p:cNvPr>
          <p:cNvGrpSpPr/>
          <p:nvPr/>
        </p:nvGrpSpPr>
        <p:grpSpPr>
          <a:xfrm>
            <a:off x="0" y="-112875"/>
            <a:ext cx="19278600" cy="9938426"/>
            <a:chOff x="0" y="0"/>
            <a:chExt cx="4062555" cy="2599038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BBB3AB5A-E6C4-5C7D-B6AC-A41CB8715C2A}"/>
                </a:ext>
              </a:extLst>
            </p:cNvPr>
            <p:cNvSpPr/>
            <p:nvPr/>
          </p:nvSpPr>
          <p:spPr>
            <a:xfrm>
              <a:off x="0" y="0"/>
              <a:ext cx="4062555" cy="2599038"/>
            </a:xfrm>
            <a:custGeom>
              <a:avLst/>
              <a:gdLst/>
              <a:ahLst/>
              <a:cxnLst/>
              <a:rect l="l" t="t" r="r" b="b"/>
              <a:pathLst>
                <a:path w="4062555" h="2599038">
                  <a:moveTo>
                    <a:pt x="0" y="0"/>
                  </a:moveTo>
                  <a:lnTo>
                    <a:pt x="4062555" y="0"/>
                  </a:lnTo>
                  <a:lnTo>
                    <a:pt x="4062555" y="2599038"/>
                  </a:lnTo>
                  <a:lnTo>
                    <a:pt x="0" y="2599038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100000"/>
                  </a:srgbClr>
                </a:gs>
                <a:gs pos="50000">
                  <a:srgbClr val="FFFFFF">
                    <a:alpha val="56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5A106BFF-63EB-147A-71B7-6C1E907E9284}"/>
                </a:ext>
              </a:extLst>
            </p:cNvPr>
            <p:cNvSpPr txBox="1"/>
            <p:nvPr/>
          </p:nvSpPr>
          <p:spPr>
            <a:xfrm>
              <a:off x="0" y="-66675"/>
              <a:ext cx="4062555" cy="266571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8" name="TextBox 8">
            <a:extLst>
              <a:ext uri="{FF2B5EF4-FFF2-40B4-BE49-F238E27FC236}">
                <a16:creationId xmlns:a16="http://schemas.microsoft.com/office/drawing/2014/main" id="{ACF822C1-A021-1131-F1EE-17E11A157EEA}"/>
              </a:ext>
            </a:extLst>
          </p:cNvPr>
          <p:cNvSpPr txBox="1"/>
          <p:nvPr/>
        </p:nvSpPr>
        <p:spPr>
          <a:xfrm>
            <a:off x="882714" y="3238500"/>
            <a:ext cx="7206906" cy="21747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311"/>
              </a:lnSpc>
            </a:pP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Da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mesma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forma, o professor da Escola Sabatina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chamado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viver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seu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ministério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além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dos 35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minutos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do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sábado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pela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manhã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6ECAF9F2-3A4C-3EA8-72AD-9F408BEEB03F}"/>
              </a:ext>
            </a:extLst>
          </p:cNvPr>
          <p:cNvSpPr txBox="1"/>
          <p:nvPr/>
        </p:nvSpPr>
        <p:spPr>
          <a:xfrm>
            <a:off x="1028700" y="564596"/>
            <a:ext cx="5676900" cy="8615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JESUS, O MESTRE QUE ENSINAVA</a:t>
            </a:r>
          </a:p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ALÉM DO HORÁRIO</a:t>
            </a:r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F3A3B0FB-D5B6-9CA3-CC91-A5C5CE00C7EC}"/>
              </a:ext>
            </a:extLst>
          </p:cNvPr>
          <p:cNvSpPr/>
          <p:nvPr/>
        </p:nvSpPr>
        <p:spPr>
          <a:xfrm>
            <a:off x="8345963" y="112877"/>
            <a:ext cx="9685694" cy="10174123"/>
          </a:xfrm>
          <a:custGeom>
            <a:avLst/>
            <a:gdLst/>
            <a:ahLst/>
            <a:cxnLst/>
            <a:rect l="l" t="t" r="r" b="b"/>
            <a:pathLst>
              <a:path w="9685694" h="10174123">
                <a:moveTo>
                  <a:pt x="0" y="0"/>
                </a:moveTo>
                <a:lnTo>
                  <a:pt x="9685694" y="0"/>
                </a:lnTo>
                <a:lnTo>
                  <a:pt x="9685694" y="10174123"/>
                </a:lnTo>
                <a:lnTo>
                  <a:pt x="0" y="1017412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83901" r="-68963" b="-2308"/>
            </a:stretch>
          </a:blipFill>
        </p:spPr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388666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-42673"/>
            <a:ext cx="18288000" cy="9868223"/>
          </a:xfrm>
          <a:custGeom>
            <a:avLst/>
            <a:gdLst/>
            <a:ahLst/>
            <a:cxnLst/>
            <a:rect l="l" t="t" r="r" b="b"/>
            <a:pathLst>
              <a:path w="18288000" h="9868223">
                <a:moveTo>
                  <a:pt x="0" y="0"/>
                </a:moveTo>
                <a:lnTo>
                  <a:pt x="18288000" y="0"/>
                </a:lnTo>
                <a:lnTo>
                  <a:pt x="18288000" y="9868224"/>
                </a:lnTo>
                <a:lnTo>
                  <a:pt x="0" y="98682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6926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 rot="-5400000">
            <a:off x="436274" y="1040695"/>
            <a:ext cx="892880" cy="74032"/>
          </a:xfrm>
          <a:custGeom>
            <a:avLst/>
            <a:gdLst/>
            <a:ahLst/>
            <a:cxnLst/>
            <a:rect l="l" t="t" r="r" b="b"/>
            <a:pathLst>
              <a:path w="892880" h="74032">
                <a:moveTo>
                  <a:pt x="0" y="0"/>
                </a:moveTo>
                <a:lnTo>
                  <a:pt x="892880" y="0"/>
                </a:lnTo>
                <a:lnTo>
                  <a:pt x="892880" y="74032"/>
                </a:lnTo>
                <a:lnTo>
                  <a:pt x="0" y="7403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046856" t="-11046411" r="-496149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5" name="Group 5"/>
          <p:cNvGrpSpPr/>
          <p:nvPr/>
        </p:nvGrpSpPr>
        <p:grpSpPr>
          <a:xfrm>
            <a:off x="0" y="-42673"/>
            <a:ext cx="18495394" cy="9868223"/>
            <a:chOff x="0" y="0"/>
            <a:chExt cx="4871215" cy="259903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871215" cy="2599038"/>
            </a:xfrm>
            <a:custGeom>
              <a:avLst/>
              <a:gdLst/>
              <a:ahLst/>
              <a:cxnLst/>
              <a:rect l="l" t="t" r="r" b="b"/>
              <a:pathLst>
                <a:path w="4871215" h="2599038">
                  <a:moveTo>
                    <a:pt x="0" y="0"/>
                  </a:moveTo>
                  <a:lnTo>
                    <a:pt x="4871215" y="0"/>
                  </a:lnTo>
                  <a:lnTo>
                    <a:pt x="4871215" y="2599038"/>
                  </a:lnTo>
                  <a:lnTo>
                    <a:pt x="0" y="2599038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100000"/>
                  </a:srgbClr>
                </a:gs>
                <a:gs pos="50000">
                  <a:srgbClr val="FFFFFF">
                    <a:alpha val="56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66675"/>
              <a:ext cx="4871215" cy="266571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8977256" y="112877"/>
            <a:ext cx="9685694" cy="10174123"/>
          </a:xfrm>
          <a:custGeom>
            <a:avLst/>
            <a:gdLst/>
            <a:ahLst/>
            <a:cxnLst/>
            <a:rect l="l" t="t" r="r" b="b"/>
            <a:pathLst>
              <a:path w="9685694" h="10174123">
                <a:moveTo>
                  <a:pt x="0" y="0"/>
                </a:moveTo>
                <a:lnTo>
                  <a:pt x="9685694" y="0"/>
                </a:lnTo>
                <a:lnTo>
                  <a:pt x="9685694" y="10174123"/>
                </a:lnTo>
                <a:lnTo>
                  <a:pt x="0" y="1017412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83901" r="-68963" b="-2308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TextBox 9"/>
          <p:cNvSpPr txBox="1"/>
          <p:nvPr/>
        </p:nvSpPr>
        <p:spPr>
          <a:xfrm>
            <a:off x="1870255" y="3390900"/>
            <a:ext cx="6852669" cy="39956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Jesus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recebeu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Nicodemos à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noite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(Jo 3:1-2) 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lembrou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soldados que Ele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ensinou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todos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dias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(Mt 26:55). Ele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viu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cada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encontro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uma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oportunidade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para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semear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verdades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eternas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66002" y="569674"/>
            <a:ext cx="8002591" cy="17379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307575" lvl="1" indent="-653788" algn="l">
              <a:lnSpc>
                <a:spcPts val="6783"/>
              </a:lnSpc>
              <a:buAutoNum type="arabicPeriod"/>
            </a:pPr>
            <a:r>
              <a:rPr lang="en-US" sz="6056" spc="-199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JESUS ENSINAVA EM</a:t>
            </a:r>
          </a:p>
          <a:p>
            <a:pPr algn="l">
              <a:lnSpc>
                <a:spcPts val="6783"/>
              </a:lnSpc>
            </a:pPr>
            <a:r>
              <a:rPr lang="en-US" sz="6056" spc="-199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         TODO TEMPO E LUGAR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3B5D74-2698-136C-28F8-7EECF4CB9A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3189B9C9-357D-8ABB-0FDF-914AD5505AF5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FF0C4527-09ED-E928-E6CF-E043CB0B463D}"/>
              </a:ext>
            </a:extLst>
          </p:cNvPr>
          <p:cNvSpPr/>
          <p:nvPr/>
        </p:nvSpPr>
        <p:spPr>
          <a:xfrm>
            <a:off x="0" y="-42673"/>
            <a:ext cx="18288000" cy="9868223"/>
          </a:xfrm>
          <a:custGeom>
            <a:avLst/>
            <a:gdLst/>
            <a:ahLst/>
            <a:cxnLst/>
            <a:rect l="l" t="t" r="r" b="b"/>
            <a:pathLst>
              <a:path w="18288000" h="9868223">
                <a:moveTo>
                  <a:pt x="0" y="0"/>
                </a:moveTo>
                <a:lnTo>
                  <a:pt x="18288000" y="0"/>
                </a:lnTo>
                <a:lnTo>
                  <a:pt x="18288000" y="9868224"/>
                </a:lnTo>
                <a:lnTo>
                  <a:pt x="0" y="98682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6926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B4DC67A2-EC0D-1877-0C8E-B46D47D2DE70}"/>
              </a:ext>
            </a:extLst>
          </p:cNvPr>
          <p:cNvSpPr/>
          <p:nvPr/>
        </p:nvSpPr>
        <p:spPr>
          <a:xfrm rot="-5400000">
            <a:off x="436274" y="1040695"/>
            <a:ext cx="892880" cy="74032"/>
          </a:xfrm>
          <a:custGeom>
            <a:avLst/>
            <a:gdLst/>
            <a:ahLst/>
            <a:cxnLst/>
            <a:rect l="l" t="t" r="r" b="b"/>
            <a:pathLst>
              <a:path w="892880" h="74032">
                <a:moveTo>
                  <a:pt x="0" y="0"/>
                </a:moveTo>
                <a:lnTo>
                  <a:pt x="892880" y="0"/>
                </a:lnTo>
                <a:lnTo>
                  <a:pt x="892880" y="74032"/>
                </a:lnTo>
                <a:lnTo>
                  <a:pt x="0" y="7403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046856" t="-11046411" r="-496149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CECE1949-456D-FE1B-E887-2A7D9EAF30CA}"/>
              </a:ext>
            </a:extLst>
          </p:cNvPr>
          <p:cNvGrpSpPr/>
          <p:nvPr/>
        </p:nvGrpSpPr>
        <p:grpSpPr>
          <a:xfrm>
            <a:off x="0" y="-42673"/>
            <a:ext cx="18495394" cy="9868223"/>
            <a:chOff x="0" y="0"/>
            <a:chExt cx="4871215" cy="2599038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5FA2613D-0479-B91E-1E16-D33B686A06B1}"/>
                </a:ext>
              </a:extLst>
            </p:cNvPr>
            <p:cNvSpPr/>
            <p:nvPr/>
          </p:nvSpPr>
          <p:spPr>
            <a:xfrm>
              <a:off x="0" y="0"/>
              <a:ext cx="4871215" cy="2599038"/>
            </a:xfrm>
            <a:custGeom>
              <a:avLst/>
              <a:gdLst/>
              <a:ahLst/>
              <a:cxnLst/>
              <a:rect l="l" t="t" r="r" b="b"/>
              <a:pathLst>
                <a:path w="4871215" h="2599038">
                  <a:moveTo>
                    <a:pt x="0" y="0"/>
                  </a:moveTo>
                  <a:lnTo>
                    <a:pt x="4871215" y="0"/>
                  </a:lnTo>
                  <a:lnTo>
                    <a:pt x="4871215" y="2599038"/>
                  </a:lnTo>
                  <a:lnTo>
                    <a:pt x="0" y="2599038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100000"/>
                  </a:srgbClr>
                </a:gs>
                <a:gs pos="50000">
                  <a:srgbClr val="FFFFFF">
                    <a:alpha val="56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FDBDB0ED-1FA8-C0B3-4BAA-0066D64F1363}"/>
                </a:ext>
              </a:extLst>
            </p:cNvPr>
            <p:cNvSpPr txBox="1"/>
            <p:nvPr/>
          </p:nvSpPr>
          <p:spPr>
            <a:xfrm>
              <a:off x="0" y="-66675"/>
              <a:ext cx="4871215" cy="266571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EA2E4842-10F4-0911-C46B-7EEB5AB160F8}"/>
              </a:ext>
            </a:extLst>
          </p:cNvPr>
          <p:cNvSpPr/>
          <p:nvPr/>
        </p:nvSpPr>
        <p:spPr>
          <a:xfrm>
            <a:off x="8977256" y="112877"/>
            <a:ext cx="9685694" cy="10174123"/>
          </a:xfrm>
          <a:custGeom>
            <a:avLst/>
            <a:gdLst/>
            <a:ahLst/>
            <a:cxnLst/>
            <a:rect l="l" t="t" r="r" b="b"/>
            <a:pathLst>
              <a:path w="9685694" h="10174123">
                <a:moveTo>
                  <a:pt x="0" y="0"/>
                </a:moveTo>
                <a:lnTo>
                  <a:pt x="9685694" y="0"/>
                </a:lnTo>
                <a:lnTo>
                  <a:pt x="9685694" y="10174123"/>
                </a:lnTo>
                <a:lnTo>
                  <a:pt x="0" y="1017412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83901" r="-68963" b="-2308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870144B3-8595-3E16-9C62-7127F6E277C2}"/>
              </a:ext>
            </a:extLst>
          </p:cNvPr>
          <p:cNvSpPr txBox="1"/>
          <p:nvPr/>
        </p:nvSpPr>
        <p:spPr>
          <a:xfrm>
            <a:off x="1298655" y="3924300"/>
            <a:ext cx="6854746" cy="28414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Não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separou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vida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pessoal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do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ministério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: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ensinou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enquanto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viveu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viveuenquanto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ensinou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Essa total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disponibilidade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uma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lição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poderosa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para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nós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10" name="TextBox 10">
            <a:extLst>
              <a:ext uri="{FF2B5EF4-FFF2-40B4-BE49-F238E27FC236}">
                <a16:creationId xmlns:a16="http://schemas.microsoft.com/office/drawing/2014/main" id="{2710C8E2-0082-DAB4-9FAD-2C61C7F54579}"/>
              </a:ext>
            </a:extLst>
          </p:cNvPr>
          <p:cNvSpPr txBox="1"/>
          <p:nvPr/>
        </p:nvSpPr>
        <p:spPr>
          <a:xfrm>
            <a:off x="466002" y="569674"/>
            <a:ext cx="8002591" cy="17379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307575" lvl="1" indent="-653788" algn="l">
              <a:lnSpc>
                <a:spcPts val="6783"/>
              </a:lnSpc>
              <a:buAutoNum type="arabicPeriod"/>
            </a:pPr>
            <a:r>
              <a:rPr lang="en-US" sz="6056" spc="-199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JESUS ENSINAVA EM</a:t>
            </a:r>
          </a:p>
          <a:p>
            <a:pPr algn="l">
              <a:lnSpc>
                <a:spcPts val="6783"/>
              </a:lnSpc>
            </a:pPr>
            <a:r>
              <a:rPr lang="en-US" sz="6056" spc="-199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         TODO TEMPO E LUGAR</a:t>
            </a:r>
          </a:p>
        </p:txBody>
      </p:sp>
    </p:spTree>
    <p:extLst>
      <p:ext uri="{BB962C8B-B14F-4D97-AF65-F5344CB8AC3E}">
        <p14:creationId xmlns:p14="http://schemas.microsoft.com/office/powerpoint/2010/main" val="2931237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4">
              <a:alphaModFix amt="43999"/>
            </a:blip>
            <a:stretch>
              <a:fillRect t="-11703" b="-11703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/>
          <p:cNvSpPr txBox="1"/>
          <p:nvPr/>
        </p:nvSpPr>
        <p:spPr>
          <a:xfrm>
            <a:off x="1143481" y="2679477"/>
            <a:ext cx="7855522" cy="51497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77"/>
              </a:lnSpc>
            </a:pP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Um professor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comprometido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acompanha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alunos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durante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semana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: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ora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eles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responde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dúvidas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visita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escuta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Às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vezes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uma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conversa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após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culto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ou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uma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mensagem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no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meio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semana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pode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impactar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mais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do que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uma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aula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completa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Ensinar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Jesus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ser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acessível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presente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disposto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28700" y="739355"/>
            <a:ext cx="13497396" cy="9357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783"/>
              </a:lnSpc>
            </a:pPr>
            <a:r>
              <a:rPr lang="en-US" sz="5559" spc="-183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2. O VERDADEIRO MESTRE NÃO SE LIMITA À SALA DE AULA</a:t>
            </a:r>
          </a:p>
        </p:txBody>
      </p:sp>
      <p:sp>
        <p:nvSpPr>
          <p:cNvPr id="7" name="Freeform 7"/>
          <p:cNvSpPr/>
          <p:nvPr/>
        </p:nvSpPr>
        <p:spPr>
          <a:xfrm>
            <a:off x="8669008" y="1569335"/>
            <a:ext cx="10614780" cy="8717665"/>
          </a:xfrm>
          <a:custGeom>
            <a:avLst/>
            <a:gdLst/>
            <a:ahLst/>
            <a:cxnLst/>
            <a:rect l="l" t="t" r="r" b="b"/>
            <a:pathLst>
              <a:path w="10614780" h="8717665">
                <a:moveTo>
                  <a:pt x="0" y="0"/>
                </a:moveTo>
                <a:lnTo>
                  <a:pt x="10614780" y="0"/>
                </a:lnTo>
                <a:lnTo>
                  <a:pt x="10614780" y="8717665"/>
                </a:lnTo>
                <a:lnTo>
                  <a:pt x="0" y="871766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602" t="-1834" r="-19879"/>
            </a:stretch>
          </a:blipFill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7589678" y="-626290"/>
            <a:ext cx="12664122" cy="12664122"/>
          </a:xfrm>
          <a:custGeom>
            <a:avLst/>
            <a:gdLst/>
            <a:ahLst/>
            <a:cxnLst/>
            <a:rect l="l" t="t" r="r" b="b"/>
            <a:pathLst>
              <a:path w="12664122" h="12664122">
                <a:moveTo>
                  <a:pt x="0" y="0"/>
                </a:moveTo>
                <a:lnTo>
                  <a:pt x="12664122" y="0"/>
                </a:lnTo>
                <a:lnTo>
                  <a:pt x="12664122" y="12664122"/>
                </a:lnTo>
                <a:lnTo>
                  <a:pt x="0" y="1266412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8235507" y="199178"/>
            <a:ext cx="10052493" cy="10087822"/>
          </a:xfrm>
          <a:custGeom>
            <a:avLst/>
            <a:gdLst/>
            <a:ahLst/>
            <a:cxnLst/>
            <a:rect l="l" t="t" r="r" b="b"/>
            <a:pathLst>
              <a:path w="10052493" h="10087822">
                <a:moveTo>
                  <a:pt x="0" y="0"/>
                </a:moveTo>
                <a:lnTo>
                  <a:pt x="10052493" y="0"/>
                </a:lnTo>
                <a:lnTo>
                  <a:pt x="10052493" y="10087822"/>
                </a:lnTo>
                <a:lnTo>
                  <a:pt x="0" y="1008782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77785" t="-2075" r="-30203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1386603" y="3604011"/>
            <a:ext cx="6848903" cy="39955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477"/>
              </a:lnSpc>
            </a:pP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Estar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disponível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exige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sacrificio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tempo,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conforto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planos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pessoais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parte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chamado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alunos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percebem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quando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vamos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além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vida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deles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marcada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Ensinar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fora de hora </a:t>
            </a:r>
          </a:p>
          <a:p>
            <a:pPr algn="l">
              <a:lnSpc>
                <a:spcPts val="4477"/>
              </a:lnSpc>
            </a:pP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uma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demonstração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amor.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733211" y="895350"/>
            <a:ext cx="10941709" cy="20877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466"/>
              </a:lnSpc>
            </a:pPr>
            <a:r>
              <a:rPr lang="en-US" sz="5879" spc="-194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3. SERVIÇO COM SACRIFÍCIO REVELA </a:t>
            </a:r>
          </a:p>
          <a:p>
            <a:pPr algn="l">
              <a:lnSpc>
                <a:spcPts val="8466"/>
              </a:lnSpc>
            </a:pPr>
            <a:r>
              <a:rPr lang="en-US" sz="5879" spc="-194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   O CORAÇÃO DO MESTRE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442</Words>
  <Application>Microsoft Macintosh PowerPoint</Application>
  <PresentationFormat>Personalizar</PresentationFormat>
  <Paragraphs>45</Paragraphs>
  <Slides>10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10</vt:i4>
      </vt:variant>
    </vt:vector>
  </HeadingPairs>
  <TitlesOfParts>
    <vt:vector size="17" baseType="lpstr">
      <vt:lpstr>Calibri</vt:lpstr>
      <vt:lpstr>Anton</vt:lpstr>
      <vt:lpstr>Poppins</vt:lpstr>
      <vt:lpstr>Montserrat</vt:lpstr>
      <vt:lpstr>Arial</vt:lpstr>
      <vt:lpstr>Brittany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Tema 7 - 3 trim </dc:title>
  <cp:lastModifiedBy>Sana Littke</cp:lastModifiedBy>
  <cp:revision>4</cp:revision>
  <dcterms:created xsi:type="dcterms:W3CDTF">2006-08-16T00:00:00Z</dcterms:created>
  <dcterms:modified xsi:type="dcterms:W3CDTF">2025-06-05T23:25:43Z</dcterms:modified>
  <dc:identifier>DAGpET_fm4I</dc:identifier>
</cp:coreProperties>
</file>