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22" d="100"/>
          <a:sy n="122" d="100"/>
        </p:scale>
        <p:origin x="224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51731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age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age-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age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age-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age-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age-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age-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</Words>
  <Application>Microsoft Macintosh PowerPoint</Application>
  <PresentationFormat>Widescreen</PresentationFormat>
  <Paragraphs>7</Paragraphs>
  <Slides>7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9" baseType="lpstr"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DSA - Alexander dos Santos Dutra</cp:lastModifiedBy>
  <cp:revision>1</cp:revision>
  <dcterms:created xsi:type="dcterms:W3CDTF">2026-09-02T17:35:03Z</dcterms:created>
  <dcterms:modified xsi:type="dcterms:W3CDTF">2026-09-02T17:36:33Z</dcterms:modified>
</cp:coreProperties>
</file>