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89"/>
  </p:normalViewPr>
  <p:slideViewPr>
    <p:cSldViewPr snapToGrid="0">
      <p:cViewPr varScale="1">
        <p:scale>
          <a:sx n="88" d="100"/>
          <a:sy n="88" d="100"/>
        </p:scale>
        <p:origin x="176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1410C-398A-1E30-059F-8B6367004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3ED66A-2BA5-3271-80FB-17936AA0A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A7B471-1F6B-D500-B32A-46BA0FC3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92D414-A81A-580E-1690-06676519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213139-D046-6712-462D-5D5DC6C7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00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FF538-3455-89E0-30C2-EF69C7FB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7C672F-4B1F-816E-3629-7323907A5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D85267-F78F-55F7-9C44-AE7B24C5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FD4D24-F964-CF2E-E226-E0342574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340530-E85E-B74E-83BA-371FA9CC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52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A270D4-8A94-5751-D167-52B44AED6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10E815D-B79E-2D63-D412-BE2D65760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3209A7-0C6F-54F1-A020-810480CF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30905C-A506-93B1-7E38-61D28310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B73340-BD01-4BEE-A232-63839B32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4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70F146-15F8-6620-B4ED-3397DBDE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50EFE5-C12B-5465-5872-500B549DA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350D07-B1BC-4518-220E-15DE49C26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2B1A17-0129-F80C-6E57-24F8D1B2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A1796-B9FB-0A8E-8646-199F9B84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89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94A348-89AB-027F-5C74-16515FADB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E71092-EE8A-C420-F315-333726CC3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06B2A0-B46F-1E48-6C92-41DCCB3C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E635E8-4380-A27E-FCE7-C96D701A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DABEBE-9BF6-8A1E-A2E9-A00DAEC2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30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FDDEF-CF4E-E21A-0D52-35D416A9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2D4115-F73E-6F67-F540-ADC7D18B6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BD1B97-E966-9632-E536-69BCCBE2E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5FFF3A-B505-D09A-E97C-CC77CDC0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B08933-60FB-775E-9A8C-1133F0C6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1BFF8B-F507-6DBA-09D0-D2777FA5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19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F59E21-5A66-9234-3BCF-F96FC097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B3DF1D-BC32-BB9B-9EE3-76B17438B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3F0BC9-0C5A-8721-C901-C510BCCC9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951FCA2-2903-4435-B707-64F2C4E1A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97DE58B-CF89-A34E-BF9E-4BFAE90BA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64C9998-57B0-5822-17A3-3B5CDF7C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1CC202F-C67D-13A6-6DB7-010F9350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EF9C3B0-675A-D913-742A-48B9B50E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04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CA762-DDF2-09A4-5092-93495AA3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309A286-C27E-6468-9AB7-F6ABAEDA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5559C7A-B28A-7C3C-2630-1CC1FF1A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B96AC8-B88E-47CF-DAD5-3FD8E634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26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10FEC6D-1C8A-68B1-B909-89901716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608C34-90F8-DDF9-BDCF-23112E9E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BF20E6-9D3B-2544-B62B-7816B130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29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34060-2A73-3970-8A66-33790761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D4FAEA-7C6B-43E0-C955-410AFD6A4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9AF757-761C-B5E7-304F-4960187A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782CCC-E143-3AFE-BC15-05401FC2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6E4684-6C94-89B6-2333-A2007524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1156E5-85BF-972E-D23B-18FAD84D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0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F6A26-F10B-E66A-89CE-40E677BB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CA3261-F10E-3C52-008F-D310EA8A6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1A9097-AC48-FE57-AA67-A0CCEEEF2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6B587C-1E8C-6E81-5140-A1AF593B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7D9276-C71E-B7FC-4D01-601FBF5D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6ED22D-23C9-691D-3C2F-E6F124B1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77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5B637FF-2ED5-6C92-9030-5864FCCC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A91F60-836D-4000-F239-86DD92396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A9656-BDE2-4481-3DB6-7494A5C37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B951AB-B6E4-2AAC-4650-4022E3DF4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DA9593-CEEF-BCBB-FF81-35A56926B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36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147D1784-5FC1-4A17-5DC3-B197A9C879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5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BE490-E618-ADBD-BB64-234E0C7A8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Texto, Site&#10;&#10;O conteúdo gerado por IA pode estar incorreto.">
            <a:extLst>
              <a:ext uri="{FF2B5EF4-FFF2-40B4-BE49-F238E27FC236}">
                <a16:creationId xmlns:a16="http://schemas.microsoft.com/office/drawing/2014/main" id="{CA145FBE-D7E0-FAE9-89A8-E6D864ED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34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0CFC6-AE68-7A81-4492-22EF7BDED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0365F4DF-2C68-AA80-1E41-1BCD4D40A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45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272EA-5ED6-B7BA-5419-C8B734F74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B2B58D56-2647-855A-AA30-F6BF2F9B9D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4FAC58-AADF-E2CB-3E22-2319477FF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F4EE51F-192C-390E-C697-A4AE58AD94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69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60FC04-AE73-C3FD-65C4-F99C010F2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luz, mesa, computer, computador&#10;&#10;O conteúdo gerado por IA pode estar incorreto.">
            <a:extLst>
              <a:ext uri="{FF2B5EF4-FFF2-40B4-BE49-F238E27FC236}">
                <a16:creationId xmlns:a16="http://schemas.microsoft.com/office/drawing/2014/main" id="{E7850E64-9049-188B-BC2A-32EDD93B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6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6471D-7499-F83A-F0C0-DB0036CF5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55A94F68-A2C0-409A-70A4-78E6DE7A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0F1AB-5AE4-31E2-FE86-5307C5FCC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049B96F1-EF24-C1F5-2FEA-313571C9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8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30F4E8-5BCA-B395-88E5-4E8836286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D1645D9E-80BA-DBC9-8FFA-3CA18C9A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2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0DBE0-5685-0FD8-54EF-C8061834B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Site&#10;&#10;O conteúdo gerado por IA pode estar incorreto.">
            <a:extLst>
              <a:ext uri="{FF2B5EF4-FFF2-40B4-BE49-F238E27FC236}">
                <a16:creationId xmlns:a16="http://schemas.microsoft.com/office/drawing/2014/main" id="{9456742D-1E6F-1327-D3FC-FC797D1C4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86A03-AD48-9A07-AB0B-D8EC613CE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D139DC74-7909-0500-869B-6BBF47B2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4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A3BFC-A599-6BD0-57F1-82E9432CF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6E9CACB5-A499-2456-B5DA-234A3DF61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2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AE34E-AAF6-90A0-40E7-5F1FD66B8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B067B325-B725-4608-5DD9-29822B22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5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A57295-3D5C-EB4A-C77D-1D852D43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Site&#10;&#10;O conteúdo gerado por IA pode estar incorreto.">
            <a:extLst>
              <a:ext uri="{FF2B5EF4-FFF2-40B4-BE49-F238E27FC236}">
                <a16:creationId xmlns:a16="http://schemas.microsoft.com/office/drawing/2014/main" id="{0F40062E-CFC2-7DEF-D932-F42FD9F519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6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0DDA0-6241-951D-6CCB-5FCE310F7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8E63D65-47A2-6BEC-274A-D1C620134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9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42203A-F4DC-8F21-3CAC-61832E33B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Texto, Site&#10;&#10;O conteúdo gerado por IA pode estar incorreto.">
            <a:extLst>
              <a:ext uri="{FF2B5EF4-FFF2-40B4-BE49-F238E27FC236}">
                <a16:creationId xmlns:a16="http://schemas.microsoft.com/office/drawing/2014/main" id="{010708CB-8CF2-8458-35AC-8C053CF2A0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AE91F-69A7-4221-7488-6D3077AB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Texto, Site&#10;&#10;O conteúdo gerado por IA pode estar incorreto.">
            <a:extLst>
              <a:ext uri="{FF2B5EF4-FFF2-40B4-BE49-F238E27FC236}">
                <a16:creationId xmlns:a16="http://schemas.microsoft.com/office/drawing/2014/main" id="{8E3F5D71-2F5B-1CEE-59AD-C5FA4A4D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38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UCB - Monize Silva</dc:creator>
  <cp:lastModifiedBy>UCB - Monize Silva</cp:lastModifiedBy>
  <cp:revision>1</cp:revision>
  <dcterms:created xsi:type="dcterms:W3CDTF">2025-09-11T00:55:19Z</dcterms:created>
  <dcterms:modified xsi:type="dcterms:W3CDTF">2025-09-11T00:58:53Z</dcterms:modified>
</cp:coreProperties>
</file>