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714" r:id="rId2"/>
    <p:sldMasterId id="2147483721" r:id="rId3"/>
    <p:sldMasterId id="2147483728" r:id="rId4"/>
  </p:sldMasterIdLst>
  <p:notesMasterIdLst>
    <p:notesMasterId r:id="rId8"/>
  </p:notesMasterIdLst>
  <p:sldIdLst>
    <p:sldId id="727" r:id="rId5"/>
    <p:sldId id="1377" r:id="rId6"/>
    <p:sldId id="1380" r:id="rId7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2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uy Ernesto Nobrega Schwantes" initials="RENS" lastIdx="1" clrIdx="0">
    <p:extLst>
      <p:ext uri="{19B8F6BF-5375-455C-9EA6-DF929625EA0E}">
        <p15:presenceInfo xmlns:p15="http://schemas.microsoft.com/office/powerpoint/2012/main" userId="2159a553c4c1304b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00"/>
    <a:srgbClr val="003399"/>
    <a:srgbClr val="FF0000"/>
    <a:srgbClr val="ABC6D9"/>
    <a:srgbClr val="ADC8DB"/>
    <a:srgbClr val="7999B0"/>
    <a:srgbClr val="AF4B10"/>
    <a:srgbClr val="AD4C10"/>
    <a:srgbClr val="D7E4B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18" autoAdjust="0"/>
    <p:restoredTop sz="94434" autoAdjust="0"/>
  </p:normalViewPr>
  <p:slideViewPr>
    <p:cSldViewPr>
      <p:cViewPr varScale="1">
        <p:scale>
          <a:sx n="80" d="100"/>
          <a:sy n="80" d="100"/>
        </p:scale>
        <p:origin x="114" y="744"/>
      </p:cViewPr>
      <p:guideLst>
        <p:guide orient="horz" pos="3929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B916FD-12B9-4956-BC5B-247E394B5456}" type="datetimeFigureOut">
              <a:rPr lang="pt-BR" smtClean="0"/>
              <a:t>29/06/2026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FAE884-63DC-4790-85F0-B80EAB01F3D8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86591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E884330E-88B8-4835-83A9-C37E536B4025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6" name="Imagem 2">
            <a:extLst>
              <a:ext uri="{FF2B5EF4-FFF2-40B4-BE49-F238E27FC236}">
                <a16:creationId xmlns:a16="http://schemas.microsoft.com/office/drawing/2014/main" id="{633CDA14-AD4B-45D3-86D1-7FEA6415D89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>
            <a:extLst>
              <a:ext uri="{FF2B5EF4-FFF2-40B4-BE49-F238E27FC236}">
                <a16:creationId xmlns:a16="http://schemas.microsoft.com/office/drawing/2014/main" id="{8FB24A0E-735C-4FC4-80DA-CADEBEF1A0C3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38E0FA1A-340C-40F7-81E6-304E1219880E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B90D8E36-9702-4E20-9375-18AE84B47DD7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1B37ECB-633E-441E-8AA1-4E73F9C341C9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D207709B-A89C-4EBD-ADD3-59DCDAAC299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21" name="CaixaDeTexto 18">
            <a:extLst>
              <a:ext uri="{FF2B5EF4-FFF2-40B4-BE49-F238E27FC236}">
                <a16:creationId xmlns:a16="http://schemas.microsoft.com/office/drawing/2014/main" id="{4E1BE383-3AB9-4D0C-A48C-D95DABE4CF7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23975" y="1413063"/>
            <a:ext cx="12731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Curiosidades</a:t>
            </a:r>
          </a:p>
        </p:txBody>
      </p:sp>
      <p:sp>
        <p:nvSpPr>
          <p:cNvPr id="2" name="Retângulo 1">
            <a:extLst>
              <a:ext uri="{FF2B5EF4-FFF2-40B4-BE49-F238E27FC236}">
                <a16:creationId xmlns:a16="http://schemas.microsoft.com/office/drawing/2014/main" id="{38B97C8C-6581-4DA9-B07D-8F11A12926A2}"/>
              </a:ext>
            </a:extLst>
          </p:cNvPr>
          <p:cNvSpPr/>
          <p:nvPr userDrawn="1"/>
        </p:nvSpPr>
        <p:spPr>
          <a:xfrm>
            <a:off x="1743076" y="1720840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A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  <a:endParaRPr lang="pt-BR" dirty="0"/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5516E58-34D7-4805-84EC-95B6B4827FC7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30" name="Espaço Reservado para Texto 29">
            <a:extLst>
              <a:ext uri="{FF2B5EF4-FFF2-40B4-BE49-F238E27FC236}">
                <a16:creationId xmlns:a16="http://schemas.microsoft.com/office/drawing/2014/main" id="{61069D8B-8B28-4E35-879E-2C48552D622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DB3BBDD5-85FF-05DE-9456-6F13FB5A5876}"/>
              </a:ext>
            </a:extLst>
          </p:cNvPr>
          <p:cNvSpPr txBox="1"/>
          <p:nvPr userDrawn="1"/>
        </p:nvSpPr>
        <p:spPr>
          <a:xfrm>
            <a:off x="3911600" y="2204864"/>
            <a:ext cx="5219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4000" dirty="0"/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D84E6BF3-BFBD-4D81-99F5-6EC55C3710D6}"/>
              </a:ext>
            </a:extLst>
          </p:cNvPr>
          <p:cNvSpPr txBox="1"/>
          <p:nvPr userDrawn="1"/>
        </p:nvSpPr>
        <p:spPr>
          <a:xfrm>
            <a:off x="3911600" y="3086282"/>
            <a:ext cx="52197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40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Classe dos Primários</a:t>
            </a:r>
            <a:endParaRPr lang="pt-BR" sz="4000" dirty="0"/>
          </a:p>
        </p:txBody>
      </p:sp>
    </p:spTree>
    <p:extLst>
      <p:ext uri="{BB962C8B-B14F-4D97-AF65-F5344CB8AC3E}">
        <p14:creationId xmlns:p14="http://schemas.microsoft.com/office/powerpoint/2010/main" val="4238227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 </a:t>
            </a:r>
          </a:p>
        </p:txBody>
      </p:sp>
      <p:sp>
        <p:nvSpPr>
          <p:cNvPr id="6" name="CaixaDeTexto 2">
            <a:extLst>
              <a:ext uri="{FF2B5EF4-FFF2-40B4-BE49-F238E27FC236}">
                <a16:creationId xmlns:a16="http://schemas.microsoft.com/office/drawing/2014/main" id="{24418F8F-55AE-4F30-A4F5-B7D5BACE02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950" y="981075"/>
            <a:ext cx="903605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spcAft>
                <a:spcPts val="1200"/>
              </a:spcAft>
            </a:pPr>
            <a:r>
              <a:rPr lang="pt-BR" altLang="pt-BR" sz="2400" b="1" dirty="0"/>
              <a:t>As imagens que temos utilizado aqui são sempre imagens tiradas da internet. Procuramos não utilizar imagens que tenham alguma restrição quanto à direitos autorais.</a:t>
            </a:r>
          </a:p>
          <a:p>
            <a:pPr algn="just" eaLnBrk="1" hangingPunct="1">
              <a:spcAft>
                <a:spcPts val="1200"/>
              </a:spcAft>
            </a:pPr>
            <a:r>
              <a:rPr lang="pt-BR" altLang="pt-BR" sz="2400" b="1" dirty="0"/>
              <a:t>Se por acaso estivermos utilizando de maneira indevida alguma imagem, por favor me avise que retirarei imediatamente a imagem deste material.</a:t>
            </a:r>
          </a:p>
        </p:txBody>
      </p:sp>
      <p:sp>
        <p:nvSpPr>
          <p:cNvPr id="10" name="Retângulo 3">
            <a:extLst>
              <a:ext uri="{FF2B5EF4-FFF2-40B4-BE49-F238E27FC236}">
                <a16:creationId xmlns:a16="http://schemas.microsoft.com/office/drawing/2014/main" id="{1A7E6371-DDD0-428D-ADA7-00C93FFBF8E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7950" y="4751567"/>
            <a:ext cx="90360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br>
              <a:rPr lang="pt-BR" sz="2400" b="1" dirty="0"/>
            </a:br>
            <a:endParaRPr lang="pt-BR" altLang="pt-B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20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2156401C-DE18-48C8-8A43-D90D8C472295}"/>
              </a:ext>
            </a:extLst>
          </p:cNvPr>
          <p:cNvSpPr/>
          <p:nvPr userDrawn="1"/>
        </p:nvSpPr>
        <p:spPr>
          <a:xfrm>
            <a:off x="34925" y="0"/>
            <a:ext cx="9109075" cy="68580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48816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ral com desta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943A4D7-F464-46AA-B306-627A8F22A378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FD6F98-CF4C-4DA7-BEC7-012D4060B618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6FA0C53-8B40-4915-9B42-9E61F8719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34544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C943A4D7-F464-46AA-B306-627A8F22A378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1CFD6F98-CF4C-4DA7-BEC7-012D4060B618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7" name="Espaço Reservado para Texto 6">
            <a:extLst>
              <a:ext uri="{FF2B5EF4-FFF2-40B4-BE49-F238E27FC236}">
                <a16:creationId xmlns:a16="http://schemas.microsoft.com/office/drawing/2014/main" id="{9F3C1C5C-7732-42B8-AE90-B43EE781EA0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25" y="689900"/>
            <a:ext cx="9109075" cy="523875"/>
          </a:xfrm>
          <a:prstGeom prst="rect">
            <a:avLst/>
          </a:prstGeom>
          <a:solidFill>
            <a:srgbClr val="00B050"/>
          </a:solidFill>
        </p:spPr>
        <p:txBody>
          <a:bodyPr/>
          <a:lstStyle>
            <a:lvl1pPr algn="ctr">
              <a:defRPr sz="2800" b="1">
                <a:solidFill>
                  <a:srgbClr val="FFFF00"/>
                </a:solidFill>
              </a:defRPr>
            </a:lvl1pPr>
            <a:lvl2pPr>
              <a:defRPr b="1">
                <a:solidFill>
                  <a:srgbClr val="FFFF00"/>
                </a:solidFill>
              </a:defRPr>
            </a:lvl2pPr>
            <a:lvl3pPr>
              <a:defRPr b="1">
                <a:solidFill>
                  <a:srgbClr val="FFFF00"/>
                </a:solidFill>
              </a:defRPr>
            </a:lvl3pPr>
            <a:lvl4pPr>
              <a:defRPr b="1">
                <a:solidFill>
                  <a:srgbClr val="FFFF00"/>
                </a:solidFill>
              </a:defRPr>
            </a:lvl4pPr>
            <a:lvl5pPr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9" name="Espaço Reservado para Texto 8">
            <a:extLst>
              <a:ext uri="{FF2B5EF4-FFF2-40B4-BE49-F238E27FC236}">
                <a16:creationId xmlns:a16="http://schemas.microsoft.com/office/drawing/2014/main" id="{D6FA0C53-8B40-4915-9B42-9E61F871930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Editar estilos de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3236674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riosidades 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7737" y="685695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031C4F-6308-48D1-AE9D-A3E3CDBF91F7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Divisão Intereuropeia</a:t>
            </a:r>
          </a:p>
        </p:txBody>
      </p:sp>
    </p:spTree>
    <p:extLst>
      <p:ext uri="{BB962C8B-B14F-4D97-AF65-F5344CB8AC3E}">
        <p14:creationId xmlns:p14="http://schemas.microsoft.com/office/powerpoint/2010/main" val="2194047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melho CAPA - 1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8ADDD79A-D920-41C3-8B42-9C09D536E12A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CC99"/>
              </a:gs>
              <a:gs pos="35000">
                <a:srgbClr val="FFFFCC"/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AC1FCAAA-BC94-45C3-A1C7-8AA7D59A2891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181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260E8798-3089-4654-B145-191D65A7559E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C00000"/>
              </a:gs>
              <a:gs pos="69000">
                <a:srgbClr val="FF0000"/>
              </a:gs>
              <a:gs pos="100000">
                <a:srgbClr val="FF66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665E3C04-3FA6-4154-B10B-44D0705381B6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C00000"/>
              </a:gs>
              <a:gs pos="35000">
                <a:srgbClr val="FF0000"/>
              </a:gs>
              <a:gs pos="69000">
                <a:srgbClr val="FF6600"/>
              </a:gs>
              <a:gs pos="100000">
                <a:srgbClr val="FF99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40001024-0A58-4D82-87CB-F596C2843D9A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0000"/>
              </a:gs>
              <a:gs pos="35000">
                <a:srgbClr val="FF6600"/>
              </a:gs>
              <a:gs pos="69000">
                <a:srgbClr val="FF9966"/>
              </a:gs>
              <a:gs pos="100000">
                <a:srgbClr val="FFCC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EF903E1F-AC4D-418A-A81B-D801C0F54471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6600"/>
              </a:gs>
              <a:gs pos="35000">
                <a:srgbClr val="FF9966"/>
              </a:gs>
              <a:gs pos="69000">
                <a:srgbClr val="FFCC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C6D2BD42-83ED-4F60-AE5F-0AA094B621B8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35000">
                <a:srgbClr val="FFCC99"/>
              </a:gs>
              <a:gs pos="69000">
                <a:srgbClr val="FFFFCC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/>
          </a:p>
        </p:txBody>
      </p:sp>
      <p:pic>
        <p:nvPicPr>
          <p:cNvPr id="46" name="Imagem 2">
            <a:extLst>
              <a:ext uri="{FF2B5EF4-FFF2-40B4-BE49-F238E27FC236}">
                <a16:creationId xmlns:a16="http://schemas.microsoft.com/office/drawing/2014/main" id="{01F08265-58D1-4C43-9E8C-AC72294D4C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CaixaDeTexto 18">
            <a:extLst>
              <a:ext uri="{FF2B5EF4-FFF2-40B4-BE49-F238E27FC236}">
                <a16:creationId xmlns:a16="http://schemas.microsoft.com/office/drawing/2014/main" id="{AD7A2F3C-E450-4C0C-AFA6-6C1436B883F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5294DCDC-BF99-42DD-B755-23507D8B9EC6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OS</a:t>
            </a:r>
            <a:endParaRPr lang="pt-BR" dirty="0"/>
          </a:p>
        </p:txBody>
      </p:sp>
      <p:sp>
        <p:nvSpPr>
          <p:cNvPr id="53" name="CaixaDeTexto 52">
            <a:extLst>
              <a:ext uri="{FF2B5EF4-FFF2-40B4-BE49-F238E27FC236}">
                <a16:creationId xmlns:a16="http://schemas.microsoft.com/office/drawing/2014/main" id="{63A2022D-4ECE-4CD7-BD00-A5B36B255E13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54" name="Espaço Reservado para Texto 29">
            <a:extLst>
              <a:ext uri="{FF2B5EF4-FFF2-40B4-BE49-F238E27FC236}">
                <a16:creationId xmlns:a16="http://schemas.microsoft.com/office/drawing/2014/main" id="{06CE0D7E-B716-4BBC-9486-741B166395B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D399F7EC-F1BF-4D54-9F6B-4AA9FF9A2BA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9495359E-3BDE-46C3-8079-EA6416CA8A4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507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Espaço Reservado para Imagem 16">
            <a:extLst>
              <a:ext uri="{FF2B5EF4-FFF2-40B4-BE49-F238E27FC236}">
                <a16:creationId xmlns:a16="http://schemas.microsoft.com/office/drawing/2014/main" id="{D7E7BD83-803E-438A-B006-170176C7B2D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30732175-8E83-42F7-B365-D255D1178ADA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4CE44E63-61CA-4CC5-84C6-0337E5E151A5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/>
              <a:t>Informativo   </a:t>
            </a:r>
            <a:r>
              <a:rPr lang="pt-BR" sz="2800" dirty="0"/>
              <a:t>Mundial das Missões </a:t>
            </a:r>
            <a:endParaRPr lang="pt-BR" sz="66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49A79CD-F44D-41E3-95D5-403F534FC26C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21495610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E8B630B2-FF9D-4777-94CB-92BC3F8F2942}"/>
              </a:ext>
            </a:extLst>
          </p:cNvPr>
          <p:cNvSpPr txBox="1">
            <a:spLocks/>
          </p:cNvSpPr>
          <p:nvPr userDrawn="1"/>
        </p:nvSpPr>
        <p:spPr>
          <a:xfrm>
            <a:off x="21600" y="31614"/>
            <a:ext cx="9110400" cy="584775"/>
          </a:xfrm>
          <a:prstGeom prst="rect">
            <a:avLst/>
          </a:prstGeom>
          <a:gradFill flip="none" rotWithShape="1">
            <a:gsLst>
              <a:gs pos="54000">
                <a:srgbClr val="FF0C00"/>
              </a:gs>
              <a:gs pos="100000">
                <a:srgbClr val="FFD4A1"/>
              </a:gs>
              <a:gs pos="17000">
                <a:srgbClr val="593C25"/>
              </a:gs>
              <a:gs pos="0">
                <a:srgbClr val="050503"/>
              </a:gs>
              <a:gs pos="37000">
                <a:srgbClr val="C70000"/>
              </a:gs>
              <a:gs pos="72000">
                <a:srgbClr val="FF6D0F"/>
              </a:gs>
              <a:gs pos="100000">
                <a:schemeClr val="bg1"/>
              </a:gs>
            </a:gsLst>
            <a:lin ang="0" scaled="1"/>
            <a:tileRect/>
          </a:gradFill>
          <a:ln w="25400">
            <a:solidFill>
              <a:srgbClr val="FF0000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8039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CaixaDeTexto 70">
            <a:extLst>
              <a:ext uri="{FF2B5EF4-FFF2-40B4-BE49-F238E27FC236}">
                <a16:creationId xmlns:a16="http://schemas.microsoft.com/office/drawing/2014/main" id="{A3AF1E5C-7717-4B05-9AB9-67626B3E0F83}"/>
              </a:ext>
            </a:extLst>
          </p:cNvPr>
          <p:cNvSpPr txBox="1">
            <a:spLocks/>
          </p:cNvSpPr>
          <p:nvPr userDrawn="1"/>
        </p:nvSpPr>
        <p:spPr>
          <a:xfrm>
            <a:off x="21600" y="31614"/>
            <a:ext cx="9110400" cy="584775"/>
          </a:xfrm>
          <a:prstGeom prst="rect">
            <a:avLst/>
          </a:prstGeom>
          <a:gradFill flip="none" rotWithShape="1">
            <a:gsLst>
              <a:gs pos="54000">
                <a:srgbClr val="FF0C00"/>
              </a:gs>
              <a:gs pos="100000">
                <a:srgbClr val="FFD4A1"/>
              </a:gs>
              <a:gs pos="17000">
                <a:srgbClr val="593C25"/>
              </a:gs>
              <a:gs pos="0">
                <a:srgbClr val="050503"/>
              </a:gs>
              <a:gs pos="37000">
                <a:srgbClr val="C70000"/>
              </a:gs>
              <a:gs pos="72000">
                <a:srgbClr val="FF6D0F"/>
              </a:gs>
              <a:gs pos="100000">
                <a:schemeClr val="bg1"/>
              </a:gs>
            </a:gsLst>
            <a:lin ang="0" scaled="1"/>
            <a:tileRect/>
          </a:gradFill>
          <a:ln w="25400">
            <a:solidFill>
              <a:srgbClr val="FF0000"/>
            </a:solidFill>
          </a:ln>
        </p:spPr>
        <p:txBody>
          <a:bodyPr wrap="square" rtlCol="0" anchor="ctr" anchorCtr="0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3200" b="1" kern="12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C912A2C0-A225-4B1A-977D-FB7C01174AC3}"/>
              </a:ext>
            </a:extLst>
          </p:cNvPr>
          <p:cNvSpPr/>
          <p:nvPr userDrawn="1"/>
        </p:nvSpPr>
        <p:spPr>
          <a:xfrm>
            <a:off x="23812" y="640624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B7E925AE-8B36-45F2-A038-A57AFF834FD0}"/>
              </a:ext>
            </a:extLst>
          </p:cNvPr>
          <p:cNvSpPr/>
          <p:nvPr userDrawn="1"/>
        </p:nvSpPr>
        <p:spPr>
          <a:xfrm>
            <a:off x="9248" y="692876"/>
            <a:ext cx="9109075" cy="6165124"/>
          </a:xfrm>
          <a:prstGeom prst="rect">
            <a:avLst/>
          </a:prstGeom>
          <a:solidFill>
            <a:srgbClr val="F4E2E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</p:txBody>
      </p:sp>
      <p:sp>
        <p:nvSpPr>
          <p:cNvPr id="51" name="Espaço Reservado para Texto 8">
            <a:extLst>
              <a:ext uri="{FF2B5EF4-FFF2-40B4-BE49-F238E27FC236}">
                <a16:creationId xmlns:a16="http://schemas.microsoft.com/office/drawing/2014/main" id="{B6D2DC35-9328-46DD-9C57-FF0615CE47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S99 – Missões – 9 de </a:t>
            </a:r>
            <a:r>
              <a:rPr lang="pt-BR" dirty="0" err="1"/>
              <a:t>xxx</a:t>
            </a:r>
            <a:endParaRPr lang="pt-BR" dirty="0"/>
          </a:p>
        </p:txBody>
      </p:sp>
      <p:sp>
        <p:nvSpPr>
          <p:cNvPr id="52" name="Espaço Reservado para Texto 2">
            <a:extLst>
              <a:ext uri="{FF2B5EF4-FFF2-40B4-BE49-F238E27FC236}">
                <a16:creationId xmlns:a16="http://schemas.microsoft.com/office/drawing/2014/main" id="{0DAE8A47-40C1-48BA-A195-1C3C631DC7B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" y="774700"/>
            <a:ext cx="9019681" cy="8067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pt-BR" sz="40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defRPr>
            </a:lvl1pPr>
          </a:lstStyle>
          <a:p>
            <a:pPr lvl="0"/>
            <a:r>
              <a:rPr lang="pt-BR" dirty="0"/>
              <a:t>Editar Título</a:t>
            </a:r>
          </a:p>
        </p:txBody>
      </p:sp>
      <p:sp>
        <p:nvSpPr>
          <p:cNvPr id="53" name="Espaço Reservado para Imagem 17">
            <a:extLst>
              <a:ext uri="{FF2B5EF4-FFF2-40B4-BE49-F238E27FC236}">
                <a16:creationId xmlns:a16="http://schemas.microsoft.com/office/drawing/2014/main" id="{FC8189E3-7A85-4019-B1DE-662F38456D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02639" y="5771595"/>
            <a:ext cx="1866911" cy="102896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Bandeira</a:t>
            </a:r>
          </a:p>
        </p:txBody>
      </p:sp>
      <p:sp>
        <p:nvSpPr>
          <p:cNvPr id="54" name="Espaço Reservado para Imagem 19">
            <a:extLst>
              <a:ext uri="{FF2B5EF4-FFF2-40B4-BE49-F238E27FC236}">
                <a16:creationId xmlns:a16="http://schemas.microsoft.com/office/drawing/2014/main" id="{F504BE71-63B9-4022-8331-CBF336C8F5C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009" y="1626095"/>
            <a:ext cx="3672903" cy="4119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Pessoa</a:t>
            </a:r>
          </a:p>
        </p:txBody>
      </p:sp>
      <p:sp>
        <p:nvSpPr>
          <p:cNvPr id="55" name="Espaço Reservado para Texto 21">
            <a:extLst>
              <a:ext uri="{FF2B5EF4-FFF2-40B4-BE49-F238E27FC236}">
                <a16:creationId xmlns:a16="http://schemas.microsoft.com/office/drawing/2014/main" id="{AF1777BD-F9FF-4CAF-8313-F2723F6BAD0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009" y="5764301"/>
            <a:ext cx="3444785" cy="3156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pt-BR" dirty="0"/>
              <a:t>Editar nome</a:t>
            </a:r>
          </a:p>
        </p:txBody>
      </p:sp>
      <p:sp>
        <p:nvSpPr>
          <p:cNvPr id="56" name="Espaço Reservado para Texto 23">
            <a:extLst>
              <a:ext uri="{FF2B5EF4-FFF2-40B4-BE49-F238E27FC236}">
                <a16:creationId xmlns:a16="http://schemas.microsoft.com/office/drawing/2014/main" id="{40C1736B-F4BA-4036-88B1-BAFD641D44D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1856" y="6203691"/>
            <a:ext cx="3216608" cy="459601"/>
          </a:xfrm>
          <a:prstGeom prst="rect">
            <a:avLst/>
          </a:prstGeom>
        </p:spPr>
        <p:txBody>
          <a:bodyPr wrap="none" lIns="90000" anchor="ctr" anchorCtr="0">
            <a:noAutofit/>
          </a:bodyPr>
          <a:lstStyle>
            <a:lvl1pPr marL="0" indent="0" algn="l">
              <a:buNone/>
              <a:defRPr sz="2400" b="1"/>
            </a:lvl1pPr>
          </a:lstStyle>
          <a:p>
            <a:pPr lvl="0"/>
            <a:r>
              <a:rPr lang="pt-BR" dirty="0"/>
              <a:t>Editar País</a:t>
            </a:r>
          </a:p>
        </p:txBody>
      </p:sp>
      <p:sp>
        <p:nvSpPr>
          <p:cNvPr id="57" name="CaixaDeTexto 56">
            <a:extLst>
              <a:ext uri="{FF2B5EF4-FFF2-40B4-BE49-F238E27FC236}">
                <a16:creationId xmlns:a16="http://schemas.microsoft.com/office/drawing/2014/main" id="{2B9D99AC-8BC6-407C-97EF-13BA4C09852F}"/>
              </a:ext>
            </a:extLst>
          </p:cNvPr>
          <p:cNvSpPr txBox="1"/>
          <p:nvPr userDrawn="1"/>
        </p:nvSpPr>
        <p:spPr>
          <a:xfrm>
            <a:off x="5500052" y="169243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4° trimestre 2025</a:t>
            </a:r>
            <a:endParaRPr lang="pt-BR" sz="1000" b="1" dirty="0">
              <a:solidFill>
                <a:schemeClr val="tx1"/>
              </a:solidFill>
            </a:endParaRPr>
          </a:p>
        </p:txBody>
      </p:sp>
      <p:sp>
        <p:nvSpPr>
          <p:cNvPr id="58" name="Retângulo 57">
            <a:extLst>
              <a:ext uri="{FF2B5EF4-FFF2-40B4-BE49-F238E27FC236}">
                <a16:creationId xmlns:a16="http://schemas.microsoft.com/office/drawing/2014/main" id="{BF913E9D-D9FE-4A28-9815-54F8D06585C3}"/>
              </a:ext>
            </a:extLst>
          </p:cNvPr>
          <p:cNvSpPr/>
          <p:nvPr userDrawn="1"/>
        </p:nvSpPr>
        <p:spPr>
          <a:xfrm>
            <a:off x="3806900" y="1700387"/>
            <a:ext cx="1697968" cy="4016041"/>
          </a:xfrm>
          <a:prstGeom prst="rect">
            <a:avLst/>
          </a:prstGeom>
          <a:noFill/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Projetos Infantis em    toda a divisão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Moradias para funcionários do Hospital Adventista de </a:t>
            </a:r>
            <a:r>
              <a:rPr lang="pt-BR" sz="1200" b="1" dirty="0" err="1">
                <a:solidFill>
                  <a:schemeClr val="tx1"/>
                </a:solidFill>
              </a:rPr>
              <a:t>Yuka</a:t>
            </a:r>
            <a:r>
              <a:rPr lang="pt-BR" sz="1200" b="1" dirty="0">
                <a:solidFill>
                  <a:schemeClr val="tx1"/>
                </a:solidFill>
              </a:rPr>
              <a:t>, em Kalabo,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Novo colégio de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Ensino Médio no norte da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Barco Missionário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para atuar no lago Bangweulu,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Cozinha e lavanderia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 Hospital Adventista Chitanda Lumamba. Em Chibombo,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Centro de influência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em saúde e bem estar em Umhlanga, África do Sul</a:t>
            </a:r>
          </a:p>
        </p:txBody>
      </p:sp>
      <p:sp>
        <p:nvSpPr>
          <p:cNvPr id="59" name="Elipse 58">
            <a:extLst>
              <a:ext uri="{FF2B5EF4-FFF2-40B4-BE49-F238E27FC236}">
                <a16:creationId xmlns:a16="http://schemas.microsoft.com/office/drawing/2014/main" id="{62F422FE-7AA9-43D1-9AA2-D1FD5C9CF8FC}"/>
              </a:ext>
            </a:extLst>
          </p:cNvPr>
          <p:cNvSpPr/>
          <p:nvPr userDrawn="1"/>
        </p:nvSpPr>
        <p:spPr>
          <a:xfrm flipH="1">
            <a:off x="5287900" y="18073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60" name="Elipse 59">
            <a:extLst>
              <a:ext uri="{FF2B5EF4-FFF2-40B4-BE49-F238E27FC236}">
                <a16:creationId xmlns:a16="http://schemas.microsoft.com/office/drawing/2014/main" id="{EB0E4B3D-EC06-4C5C-8904-D1C98F2FDA2C}"/>
              </a:ext>
            </a:extLst>
          </p:cNvPr>
          <p:cNvSpPr/>
          <p:nvPr userDrawn="1"/>
        </p:nvSpPr>
        <p:spPr>
          <a:xfrm flipH="1">
            <a:off x="5287900" y="217075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61" name="Elipse 60">
            <a:extLst>
              <a:ext uri="{FF2B5EF4-FFF2-40B4-BE49-F238E27FC236}">
                <a16:creationId xmlns:a16="http://schemas.microsoft.com/office/drawing/2014/main" id="{FB73C4C5-94C9-42C0-BF04-3CB84214D768}"/>
              </a:ext>
            </a:extLst>
          </p:cNvPr>
          <p:cNvSpPr/>
          <p:nvPr userDrawn="1"/>
        </p:nvSpPr>
        <p:spPr>
          <a:xfrm flipH="1">
            <a:off x="5287900" y="310498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62" name="Elipse 61">
            <a:extLst>
              <a:ext uri="{FF2B5EF4-FFF2-40B4-BE49-F238E27FC236}">
                <a16:creationId xmlns:a16="http://schemas.microsoft.com/office/drawing/2014/main" id="{28AFD008-1947-4DFA-93C1-26D805F9BC86}"/>
              </a:ext>
            </a:extLst>
          </p:cNvPr>
          <p:cNvSpPr/>
          <p:nvPr userDrawn="1"/>
        </p:nvSpPr>
        <p:spPr>
          <a:xfrm flipH="1">
            <a:off x="5287900" y="366559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63" name="Elipse 62">
            <a:extLst>
              <a:ext uri="{FF2B5EF4-FFF2-40B4-BE49-F238E27FC236}">
                <a16:creationId xmlns:a16="http://schemas.microsoft.com/office/drawing/2014/main" id="{55F6BDEC-F3D2-4E22-94A6-30F2FCE9094E}"/>
              </a:ext>
            </a:extLst>
          </p:cNvPr>
          <p:cNvSpPr/>
          <p:nvPr userDrawn="1"/>
        </p:nvSpPr>
        <p:spPr>
          <a:xfrm flipH="1">
            <a:off x="5287900" y="4215573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64" name="Elipse 63">
            <a:extLst>
              <a:ext uri="{FF2B5EF4-FFF2-40B4-BE49-F238E27FC236}">
                <a16:creationId xmlns:a16="http://schemas.microsoft.com/office/drawing/2014/main" id="{28CEEDAB-3BB5-467E-8DFF-FD75EB7802EB}"/>
              </a:ext>
            </a:extLst>
          </p:cNvPr>
          <p:cNvSpPr/>
          <p:nvPr userDrawn="1"/>
        </p:nvSpPr>
        <p:spPr>
          <a:xfrm flipH="1">
            <a:off x="5287900" y="4929486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6</a:t>
            </a:r>
          </a:p>
        </p:txBody>
      </p:sp>
      <p:cxnSp>
        <p:nvCxnSpPr>
          <p:cNvPr id="65" name="Conector reto 64">
            <a:extLst>
              <a:ext uri="{FF2B5EF4-FFF2-40B4-BE49-F238E27FC236}">
                <a16:creationId xmlns:a16="http://schemas.microsoft.com/office/drawing/2014/main" id="{26241CC2-C2C7-48C2-9F31-5856E93003EC}"/>
              </a:ext>
            </a:extLst>
          </p:cNvPr>
          <p:cNvCxnSpPr>
            <a:cxnSpLocks/>
          </p:cNvCxnSpPr>
          <p:nvPr userDrawn="1"/>
        </p:nvCxnSpPr>
        <p:spPr>
          <a:xfrm>
            <a:off x="3814851" y="2146902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to 65">
            <a:extLst>
              <a:ext uri="{FF2B5EF4-FFF2-40B4-BE49-F238E27FC236}">
                <a16:creationId xmlns:a16="http://schemas.microsoft.com/office/drawing/2014/main" id="{F4E477CF-9D66-4341-9825-76C585FA201C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07151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to 66">
            <a:extLst>
              <a:ext uri="{FF2B5EF4-FFF2-40B4-BE49-F238E27FC236}">
                <a16:creationId xmlns:a16="http://schemas.microsoft.com/office/drawing/2014/main" id="{7A8AA774-246A-44D0-8333-944F06B8FF4B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626046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ector reto 67">
            <a:extLst>
              <a:ext uri="{FF2B5EF4-FFF2-40B4-BE49-F238E27FC236}">
                <a16:creationId xmlns:a16="http://schemas.microsoft.com/office/drawing/2014/main" id="{0F32FC8E-BB8B-473B-8C68-C8322E8ABD24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18376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to 68">
            <a:extLst>
              <a:ext uri="{FF2B5EF4-FFF2-40B4-BE49-F238E27FC236}">
                <a16:creationId xmlns:a16="http://schemas.microsoft.com/office/drawing/2014/main" id="{7C88C35F-A7E6-44DA-821C-078DEA15ECF3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905184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aixaDeTexto 69">
            <a:extLst>
              <a:ext uri="{FF2B5EF4-FFF2-40B4-BE49-F238E27FC236}">
                <a16:creationId xmlns:a16="http://schemas.microsoft.com/office/drawing/2014/main" id="{7D36E0C6-09D5-4981-AFFC-1A8AEC6CADA8}"/>
              </a:ext>
            </a:extLst>
          </p:cNvPr>
          <p:cNvSpPr txBox="1"/>
          <p:nvPr userDrawn="1"/>
        </p:nvSpPr>
        <p:spPr>
          <a:xfrm>
            <a:off x="5500052" y="582367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Divisão Sul-Africana Oceano Índico</a:t>
            </a:r>
            <a:endParaRPr lang="pt-BR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1479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8648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stino das Ofertas Jp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ângulo 5">
            <a:extLst>
              <a:ext uri="{FF2B5EF4-FFF2-40B4-BE49-F238E27FC236}">
                <a16:creationId xmlns:a16="http://schemas.microsoft.com/office/drawing/2014/main" id="{B2B76BB3-332D-400D-8B33-4E90D55DC33C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615F7444-F420-489F-A196-6F8EAF5E3D0A}"/>
              </a:ext>
            </a:extLst>
          </p:cNvPr>
          <p:cNvSpPr txBox="1"/>
          <p:nvPr userDrawn="1"/>
        </p:nvSpPr>
        <p:spPr>
          <a:xfrm>
            <a:off x="5180" y="25192"/>
            <a:ext cx="90741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28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28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" name="Imagem 2">
            <a:extLst>
              <a:ext uri="{FF2B5EF4-FFF2-40B4-BE49-F238E27FC236}">
                <a16:creationId xmlns:a16="http://schemas.microsoft.com/office/drawing/2014/main" id="{1ACF9D5F-1860-D3DB-2593-5C034B4ADC8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75" y="670401"/>
            <a:ext cx="9075487" cy="616353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91453675-4C28-B53A-2142-F21552DF2C6F}"/>
              </a:ext>
            </a:extLst>
          </p:cNvPr>
          <p:cNvSpPr/>
          <p:nvPr userDrawn="1"/>
        </p:nvSpPr>
        <p:spPr>
          <a:xfrm>
            <a:off x="2339752" y="5611839"/>
            <a:ext cx="4760322" cy="1151520"/>
          </a:xfrm>
          <a:prstGeom prst="rect">
            <a:avLst/>
          </a:prstGeom>
          <a:solidFill>
            <a:schemeClr val="bg1"/>
          </a:solidFill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Centro para Jovens e Acampamento na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Bélgica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Residencial estudantil, Villa Aurora, em Florença,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Itália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Escola Macea Speranta, na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 Romênia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Jardim de Infância Tzvetna Nadezhda, em Sófia,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Bulgária</a:t>
            </a:r>
          </a:p>
          <a:p>
            <a:pPr marL="180000" indent="0" algn="l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pt-PT" sz="1400" b="1" kern="1200" dirty="0">
                <a:solidFill>
                  <a:sysClr val="windowText" lastClr="000000"/>
                </a:solidFill>
                <a:latin typeface="+mn-lt"/>
                <a:ea typeface="+mn-ea"/>
                <a:cs typeface="+mn-cs"/>
              </a:rPr>
              <a:t>Escola do Éden em Peretu, </a:t>
            </a:r>
            <a:r>
              <a:rPr lang="pt-PT" sz="1400" b="1" kern="1200" dirty="0">
                <a:solidFill>
                  <a:srgbClr val="FF0000"/>
                </a:solidFill>
                <a:latin typeface="+mn-lt"/>
                <a:ea typeface="+mn-ea"/>
                <a:cs typeface="+mn-cs"/>
              </a:rPr>
              <a:t>Romênia</a:t>
            </a:r>
            <a:endParaRPr lang="pt-BR" sz="1400" b="1" dirty="0">
              <a:solidFill>
                <a:srgbClr val="FF0000"/>
              </a:solidFill>
            </a:endParaRP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9E35625F-0E29-A98D-46C1-91107C9A3646}"/>
              </a:ext>
            </a:extLst>
          </p:cNvPr>
          <p:cNvSpPr/>
          <p:nvPr userDrawn="1"/>
        </p:nvSpPr>
        <p:spPr>
          <a:xfrm flipH="1">
            <a:off x="2386738" y="5656228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8" name="Elipse 7">
            <a:extLst>
              <a:ext uri="{FF2B5EF4-FFF2-40B4-BE49-F238E27FC236}">
                <a16:creationId xmlns:a16="http://schemas.microsoft.com/office/drawing/2014/main" id="{8E2DB913-CAE0-71E1-C79E-2E8708389F8F}"/>
              </a:ext>
            </a:extLst>
          </p:cNvPr>
          <p:cNvSpPr/>
          <p:nvPr userDrawn="1"/>
        </p:nvSpPr>
        <p:spPr>
          <a:xfrm flipH="1">
            <a:off x="2386738" y="5876661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9" name="Elipse 8">
            <a:extLst>
              <a:ext uri="{FF2B5EF4-FFF2-40B4-BE49-F238E27FC236}">
                <a16:creationId xmlns:a16="http://schemas.microsoft.com/office/drawing/2014/main" id="{D025ECB7-009B-97E2-BEEB-6411430E0722}"/>
              </a:ext>
            </a:extLst>
          </p:cNvPr>
          <p:cNvSpPr/>
          <p:nvPr userDrawn="1"/>
        </p:nvSpPr>
        <p:spPr>
          <a:xfrm flipH="1">
            <a:off x="2386738" y="609709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4FC905E6-D02B-9028-0B9B-DBED73E6BDBB}"/>
              </a:ext>
            </a:extLst>
          </p:cNvPr>
          <p:cNvSpPr/>
          <p:nvPr userDrawn="1"/>
        </p:nvSpPr>
        <p:spPr>
          <a:xfrm flipH="1">
            <a:off x="2386738" y="6317527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11" name="Elipse 10">
            <a:extLst>
              <a:ext uri="{FF2B5EF4-FFF2-40B4-BE49-F238E27FC236}">
                <a16:creationId xmlns:a16="http://schemas.microsoft.com/office/drawing/2014/main" id="{83035CD8-35BC-2766-C3FA-7CB7E37CA74A}"/>
              </a:ext>
            </a:extLst>
          </p:cNvPr>
          <p:cNvSpPr/>
          <p:nvPr userDrawn="1"/>
        </p:nvSpPr>
        <p:spPr>
          <a:xfrm flipH="1">
            <a:off x="2386738" y="653796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C18AED2-119F-0ADF-83C3-2E5C52D52527}"/>
              </a:ext>
            </a:extLst>
          </p:cNvPr>
          <p:cNvSpPr/>
          <p:nvPr userDrawn="1"/>
        </p:nvSpPr>
        <p:spPr>
          <a:xfrm flipH="1">
            <a:off x="6870988" y="5636878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F49F98C0-C63A-AE6B-EC9A-E822BDDD835D}"/>
              </a:ext>
            </a:extLst>
          </p:cNvPr>
          <p:cNvSpPr/>
          <p:nvPr userDrawn="1"/>
        </p:nvSpPr>
        <p:spPr>
          <a:xfrm flipH="1">
            <a:off x="6870988" y="5857311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14" name="Elipse 13">
            <a:extLst>
              <a:ext uri="{FF2B5EF4-FFF2-40B4-BE49-F238E27FC236}">
                <a16:creationId xmlns:a16="http://schemas.microsoft.com/office/drawing/2014/main" id="{5A7979B2-6D82-CC12-B7E5-BCF1ACE85485}"/>
              </a:ext>
            </a:extLst>
          </p:cNvPr>
          <p:cNvSpPr/>
          <p:nvPr userDrawn="1"/>
        </p:nvSpPr>
        <p:spPr>
          <a:xfrm flipH="1">
            <a:off x="6870988" y="607774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378B0EAA-9315-5CF3-A930-D16B2D52EF60}"/>
              </a:ext>
            </a:extLst>
          </p:cNvPr>
          <p:cNvSpPr/>
          <p:nvPr userDrawn="1"/>
        </p:nvSpPr>
        <p:spPr>
          <a:xfrm flipH="1">
            <a:off x="6870988" y="6298177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A95F14F9-3169-AD38-D847-695A60B1C889}"/>
              </a:ext>
            </a:extLst>
          </p:cNvPr>
          <p:cNvSpPr/>
          <p:nvPr userDrawn="1"/>
        </p:nvSpPr>
        <p:spPr>
          <a:xfrm flipH="1">
            <a:off x="6870988" y="65186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cxnSp>
        <p:nvCxnSpPr>
          <p:cNvPr id="21" name="Conector de Seta Reta 20">
            <a:extLst>
              <a:ext uri="{FF2B5EF4-FFF2-40B4-BE49-F238E27FC236}">
                <a16:creationId xmlns:a16="http://schemas.microsoft.com/office/drawing/2014/main" id="{B4CC3321-6554-8A45-D6AB-3DA5C93723D8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3658436" y="2432899"/>
            <a:ext cx="3228576" cy="3250296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ector de Seta Reta 21">
            <a:extLst>
              <a:ext uri="{FF2B5EF4-FFF2-40B4-BE49-F238E27FC236}">
                <a16:creationId xmlns:a16="http://schemas.microsoft.com/office/drawing/2014/main" id="{E70F42EF-AE5D-98B4-F870-B0E753BCE5C4}"/>
              </a:ext>
            </a:extLst>
          </p:cNvPr>
          <p:cNvCxnSpPr>
            <a:cxnSpLocks/>
          </p:cNvCxnSpPr>
          <p:nvPr userDrawn="1"/>
        </p:nvCxnSpPr>
        <p:spPr>
          <a:xfrm flipH="1" flipV="1">
            <a:off x="5272724" y="4477024"/>
            <a:ext cx="1618862" cy="1455101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de Seta Reta 22">
            <a:extLst>
              <a:ext uri="{FF2B5EF4-FFF2-40B4-BE49-F238E27FC236}">
                <a16:creationId xmlns:a16="http://schemas.microsoft.com/office/drawing/2014/main" id="{DAD2D885-7DA0-1E77-A974-92622D078114}"/>
              </a:ext>
            </a:extLst>
          </p:cNvPr>
          <p:cNvCxnSpPr>
            <a:cxnSpLocks/>
          </p:cNvCxnSpPr>
          <p:nvPr userDrawn="1"/>
        </p:nvCxnSpPr>
        <p:spPr>
          <a:xfrm flipV="1">
            <a:off x="7064468" y="3706687"/>
            <a:ext cx="275418" cy="2461057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ector de Seta Reta 23">
            <a:extLst>
              <a:ext uri="{FF2B5EF4-FFF2-40B4-BE49-F238E27FC236}">
                <a16:creationId xmlns:a16="http://schemas.microsoft.com/office/drawing/2014/main" id="{59D3F423-2BF8-BD5B-3141-672DCC79D246}"/>
              </a:ext>
            </a:extLst>
          </p:cNvPr>
          <p:cNvCxnSpPr>
            <a:cxnSpLocks/>
          </p:cNvCxnSpPr>
          <p:nvPr userDrawn="1"/>
        </p:nvCxnSpPr>
        <p:spPr>
          <a:xfrm flipV="1">
            <a:off x="7050988" y="4293096"/>
            <a:ext cx="761372" cy="230388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de Seta Reta 24">
            <a:extLst>
              <a:ext uri="{FF2B5EF4-FFF2-40B4-BE49-F238E27FC236}">
                <a16:creationId xmlns:a16="http://schemas.microsoft.com/office/drawing/2014/main" id="{15E449D6-95B9-9FF8-4C6F-4D77FF5EDA3B}"/>
              </a:ext>
            </a:extLst>
          </p:cNvPr>
          <p:cNvCxnSpPr>
            <a:cxnSpLocks/>
          </p:cNvCxnSpPr>
          <p:nvPr userDrawn="1"/>
        </p:nvCxnSpPr>
        <p:spPr>
          <a:xfrm flipV="1">
            <a:off x="7050988" y="4834403"/>
            <a:ext cx="563662" cy="1553774"/>
          </a:xfrm>
          <a:prstGeom prst="straightConnector1">
            <a:avLst/>
          </a:prstGeom>
          <a:ln w="2540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9887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ul CAPA - 3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E1FB3B23-3C25-4165-95CB-0B4FE913D773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BCCFE6"/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BDD4ACB5-E193-49B7-8C93-C53FFEE930CC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641B336A-2323-4378-A580-467DE65BC031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1">
                  <a:lumMod val="50000"/>
                </a:schemeClr>
              </a:gs>
              <a:gs pos="69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918A28C7-9B69-4A4A-AD1B-5228D07EAC6E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35000">
                <a:schemeClr val="accent1">
                  <a:lumMod val="7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C85CBC48-20BC-47EE-A035-9C9922BB603F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C40F1AA-9D56-4F3D-A0F5-759B93AF0767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8A97BF47-003A-4772-8F32-138EA3E6EDE5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/>
          </a:p>
        </p:txBody>
      </p:sp>
      <p:pic>
        <p:nvPicPr>
          <p:cNvPr id="23" name="Imagem 2">
            <a:extLst>
              <a:ext uri="{FF2B5EF4-FFF2-40B4-BE49-F238E27FC236}">
                <a16:creationId xmlns:a16="http://schemas.microsoft.com/office/drawing/2014/main" id="{C4D98BF0-7ADE-4242-A2C2-D297625D6E1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CaixaDeTexto 18">
            <a:extLst>
              <a:ext uri="{FF2B5EF4-FFF2-40B4-BE49-F238E27FC236}">
                <a16:creationId xmlns:a16="http://schemas.microsoft.com/office/drawing/2014/main" id="{CEE8022C-1C1E-4D70-A142-C9C55D7F7F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29D160F6-F16B-4338-B095-E8D7396C9AFC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bg1"/>
                </a:solidFill>
              </a:rPr>
              <a:t>OS</a:t>
            </a:r>
            <a:endParaRPr lang="pt-BR" dirty="0"/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5A46036A-5AFD-48BC-8C23-39101F27E736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40" name="Espaço Reservado para Texto 29">
            <a:extLst>
              <a:ext uri="{FF2B5EF4-FFF2-40B4-BE49-F238E27FC236}">
                <a16:creationId xmlns:a16="http://schemas.microsoft.com/office/drawing/2014/main" id="{F6961A19-02C0-4934-ABE2-439FF199520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29" name="Imagem 28">
            <a:extLst>
              <a:ext uri="{FF2B5EF4-FFF2-40B4-BE49-F238E27FC236}">
                <a16:creationId xmlns:a16="http://schemas.microsoft.com/office/drawing/2014/main" id="{6D688E29-C3FC-4B26-96A7-D0CDD415D8B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30" name="Imagem 29">
            <a:extLst>
              <a:ext uri="{FF2B5EF4-FFF2-40B4-BE49-F238E27FC236}">
                <a16:creationId xmlns:a16="http://schemas.microsoft.com/office/drawing/2014/main" id="{BE15F6D9-3E41-4563-B7A1-33D45F7E5E0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6495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Imagem 16">
            <a:extLst>
              <a:ext uri="{FF2B5EF4-FFF2-40B4-BE49-F238E27FC236}">
                <a16:creationId xmlns:a16="http://schemas.microsoft.com/office/drawing/2014/main" id="{470CAC01-A3CD-400F-96CB-EF1492186F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714042C-CE94-4E81-8B79-49863EC957EC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A6A8612F-C402-4485-B1DA-9324D8B3FBF6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rgbClr val="0070C0"/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/>
              <a:t>Informativo   </a:t>
            </a:r>
            <a:r>
              <a:rPr lang="pt-BR" sz="2800" dirty="0"/>
              <a:t>Mundial das Missões </a:t>
            </a:r>
            <a:endParaRPr lang="pt-BR" sz="6600" dirty="0"/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2DDAFCD4-F5FE-4478-8647-038EC7B2B3E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15841131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CaixaDeTexto 26">
            <a:extLst>
              <a:ext uri="{FF2B5EF4-FFF2-40B4-BE49-F238E27FC236}">
                <a16:creationId xmlns:a16="http://schemas.microsoft.com/office/drawing/2014/main" id="{E8B630B2-FF9D-4777-94CB-92BC3F8F2942}"/>
              </a:ext>
            </a:extLst>
          </p:cNvPr>
          <p:cNvSpPr txBox="1"/>
          <p:nvPr userDrawn="1"/>
        </p:nvSpPr>
        <p:spPr>
          <a:xfrm>
            <a:off x="14400" y="0"/>
            <a:ext cx="9110400" cy="666900"/>
          </a:xfrm>
          <a:prstGeom prst="rect">
            <a:avLst/>
          </a:prstGeom>
          <a:gradFill flip="none" rotWithShape="1">
            <a:gsLst>
              <a:gs pos="87000">
                <a:srgbClr val="E6E6E6"/>
              </a:gs>
              <a:gs pos="72000">
                <a:srgbClr val="BDD0E6"/>
              </a:gs>
              <a:gs pos="54000">
                <a:srgbClr val="9BB7D9"/>
              </a:gs>
              <a:gs pos="37000">
                <a:srgbClr val="426A9A"/>
              </a:gs>
              <a:gs pos="17000">
                <a:srgbClr val="454431"/>
              </a:gs>
              <a:gs pos="0">
                <a:schemeClr val="accent1">
                  <a:lumMod val="20000"/>
                  <a:lumOff val="80000"/>
                </a:schemeClr>
              </a:gs>
              <a:gs pos="0">
                <a:srgbClr val="070704"/>
              </a:gs>
              <a:gs pos="100000">
                <a:schemeClr val="bg1"/>
              </a:gs>
              <a:gs pos="100000">
                <a:srgbClr val="E6E6E6"/>
              </a:gs>
            </a:gsLst>
            <a:lin ang="0" scaled="1"/>
            <a:tileRect/>
          </a:gradFill>
          <a:ln w="25400">
            <a:solidFill>
              <a:srgbClr val="0000FF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06608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CaixaDeTexto 45">
            <a:extLst>
              <a:ext uri="{FF2B5EF4-FFF2-40B4-BE49-F238E27FC236}">
                <a16:creationId xmlns:a16="http://schemas.microsoft.com/office/drawing/2014/main" id="{4880BC1A-04B6-434C-8A83-B110B3C115E7}"/>
              </a:ext>
            </a:extLst>
          </p:cNvPr>
          <p:cNvSpPr txBox="1"/>
          <p:nvPr userDrawn="1"/>
        </p:nvSpPr>
        <p:spPr>
          <a:xfrm>
            <a:off x="42177" y="-15914"/>
            <a:ext cx="9110400" cy="666900"/>
          </a:xfrm>
          <a:prstGeom prst="rect">
            <a:avLst/>
          </a:prstGeom>
          <a:gradFill flip="none" rotWithShape="1">
            <a:gsLst>
              <a:gs pos="87000">
                <a:srgbClr val="E6E6E6"/>
              </a:gs>
              <a:gs pos="72000">
                <a:srgbClr val="BDD0E6"/>
              </a:gs>
              <a:gs pos="54000">
                <a:srgbClr val="9BB7D9"/>
              </a:gs>
              <a:gs pos="37000">
                <a:srgbClr val="426A9A"/>
              </a:gs>
              <a:gs pos="17000">
                <a:srgbClr val="454431"/>
              </a:gs>
              <a:gs pos="0">
                <a:schemeClr val="accent1">
                  <a:lumMod val="20000"/>
                  <a:lumOff val="80000"/>
                </a:schemeClr>
              </a:gs>
              <a:gs pos="0">
                <a:srgbClr val="070704"/>
              </a:gs>
              <a:gs pos="100000">
                <a:schemeClr val="bg1"/>
              </a:gs>
              <a:gs pos="100000">
                <a:srgbClr val="E6E6E6"/>
              </a:gs>
            </a:gsLst>
            <a:lin ang="0" scaled="1"/>
            <a:tileRect/>
          </a:gradFill>
          <a:ln w="25400">
            <a:solidFill>
              <a:srgbClr val="0000FF"/>
            </a:solidFill>
          </a:ln>
        </p:spPr>
        <p:txBody>
          <a:bodyPr wrap="square" rtlCol="0" anchor="ctr">
            <a:no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Retângulo 15">
            <a:extLst>
              <a:ext uri="{FF2B5EF4-FFF2-40B4-BE49-F238E27FC236}">
                <a16:creationId xmlns:a16="http://schemas.microsoft.com/office/drawing/2014/main" id="{14966521-3188-4CB9-98FA-A350EF514195}"/>
              </a:ext>
            </a:extLst>
          </p:cNvPr>
          <p:cNvSpPr/>
          <p:nvPr userDrawn="1"/>
        </p:nvSpPr>
        <p:spPr>
          <a:xfrm>
            <a:off x="23812" y="640624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dirty="0"/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8096033A-5147-4B85-B025-E1B229813DF1}"/>
              </a:ext>
            </a:extLst>
          </p:cNvPr>
          <p:cNvSpPr/>
          <p:nvPr userDrawn="1"/>
        </p:nvSpPr>
        <p:spPr>
          <a:xfrm>
            <a:off x="23798" y="647432"/>
            <a:ext cx="9109075" cy="6165124"/>
          </a:xfrm>
          <a:prstGeom prst="rect">
            <a:avLst/>
          </a:prstGeom>
          <a:solidFill>
            <a:srgbClr val="CBDAEC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  <a:p>
            <a:pPr marL="0" indent="0" algn="ctr" fontAlgn="auto">
              <a:spcBef>
                <a:spcPts val="0"/>
              </a:spcBef>
              <a:spcAft>
                <a:spcPts val="0"/>
              </a:spcAft>
              <a:buAutoNum type="arabicPeriod"/>
            </a:pPr>
            <a:endParaRPr lang="pt-BR" sz="1200" b="1" dirty="0">
              <a:solidFill>
                <a:schemeClr val="tx1"/>
              </a:solidFill>
            </a:endParaRPr>
          </a:p>
        </p:txBody>
      </p:sp>
      <p:sp>
        <p:nvSpPr>
          <p:cNvPr id="20" name="Espaço Reservado para Texto 8">
            <a:extLst>
              <a:ext uri="{FF2B5EF4-FFF2-40B4-BE49-F238E27FC236}">
                <a16:creationId xmlns:a16="http://schemas.microsoft.com/office/drawing/2014/main" id="{7FC7321B-C9C7-46A8-88E0-D1379F9C3BD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5875" y="0"/>
            <a:ext cx="9109075" cy="66675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/>
          <a:lstStyle>
            <a:lvl1pPr marL="0" indent="0" algn="ctr">
              <a:buNone/>
              <a:defRPr sz="4000" b="1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defRPr>
            </a:lvl1pPr>
            <a:lvl2pPr marL="457200" indent="0">
              <a:buNone/>
              <a:defRPr b="1">
                <a:solidFill>
                  <a:srgbClr val="FFFF00"/>
                </a:solidFill>
              </a:defRPr>
            </a:lvl2pPr>
            <a:lvl3pPr marL="914400" indent="0">
              <a:buNone/>
              <a:defRPr b="1">
                <a:solidFill>
                  <a:srgbClr val="FFFF00"/>
                </a:solidFill>
              </a:defRPr>
            </a:lvl3pPr>
            <a:lvl4pPr marL="1371600" indent="0">
              <a:buNone/>
              <a:defRPr b="1">
                <a:solidFill>
                  <a:srgbClr val="FFFF00"/>
                </a:solidFill>
              </a:defRPr>
            </a:lvl4pPr>
            <a:lvl5pPr marL="1828800" indent="0">
              <a:buNone/>
              <a:defRPr b="1">
                <a:solidFill>
                  <a:srgbClr val="FFFF00"/>
                </a:solidFill>
              </a:defRPr>
            </a:lvl5pPr>
          </a:lstStyle>
          <a:p>
            <a:pPr lvl="0"/>
            <a:r>
              <a:rPr lang="pt-BR" dirty="0"/>
              <a:t>S99 – Missões – 9 de </a:t>
            </a:r>
            <a:r>
              <a:rPr lang="pt-BR" dirty="0" err="1"/>
              <a:t>xxx</a:t>
            </a:r>
            <a:endParaRPr lang="pt-BR" dirty="0"/>
          </a:p>
        </p:txBody>
      </p:sp>
      <p:sp>
        <p:nvSpPr>
          <p:cNvPr id="21" name="Espaço Reservado para Texto 2">
            <a:extLst>
              <a:ext uri="{FF2B5EF4-FFF2-40B4-BE49-F238E27FC236}">
                <a16:creationId xmlns:a16="http://schemas.microsoft.com/office/drawing/2014/main" id="{9CCEF742-C55A-4FF9-A4CE-4A619737B12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5" y="774700"/>
            <a:ext cx="9019681" cy="80676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buNone/>
              <a:defRPr lang="pt-BR" sz="4000" b="1" i="1" kern="120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ea typeface="+mn-ea"/>
                <a:cs typeface="Arial" charset="0"/>
              </a:defRPr>
            </a:lvl1pPr>
          </a:lstStyle>
          <a:p>
            <a:pPr lvl="0"/>
            <a:r>
              <a:rPr lang="pt-BR" dirty="0"/>
              <a:t>Editar Título</a:t>
            </a:r>
          </a:p>
        </p:txBody>
      </p:sp>
      <p:sp>
        <p:nvSpPr>
          <p:cNvPr id="25" name="Espaço Reservado para Imagem 17">
            <a:extLst>
              <a:ext uri="{FF2B5EF4-FFF2-40B4-BE49-F238E27FC236}">
                <a16:creationId xmlns:a16="http://schemas.microsoft.com/office/drawing/2014/main" id="{78D692A0-7BE9-43EE-B6B5-98D7B02BAEB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602639" y="5771595"/>
            <a:ext cx="1866911" cy="1028965"/>
          </a:xfrm>
          <a:prstGeom prst="rect">
            <a:avLst/>
          </a:prstGeom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Bandeira</a:t>
            </a:r>
          </a:p>
        </p:txBody>
      </p:sp>
      <p:sp>
        <p:nvSpPr>
          <p:cNvPr id="29" name="Espaço Reservado para Imagem 19">
            <a:extLst>
              <a:ext uri="{FF2B5EF4-FFF2-40B4-BE49-F238E27FC236}">
                <a16:creationId xmlns:a16="http://schemas.microsoft.com/office/drawing/2014/main" id="{65153FFB-A466-42FC-96F6-7E240D76009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07009" y="1626095"/>
            <a:ext cx="3672903" cy="41193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/>
            </a:lvl1pPr>
          </a:lstStyle>
          <a:p>
            <a:r>
              <a:rPr lang="pt-BR" dirty="0"/>
              <a:t>Imagem Pessoa</a:t>
            </a:r>
          </a:p>
        </p:txBody>
      </p:sp>
      <p:sp>
        <p:nvSpPr>
          <p:cNvPr id="30" name="Espaço Reservado para Texto 21">
            <a:extLst>
              <a:ext uri="{FF2B5EF4-FFF2-40B4-BE49-F238E27FC236}">
                <a16:creationId xmlns:a16="http://schemas.microsoft.com/office/drawing/2014/main" id="{8C198C6B-088B-43DD-A441-52DB476024A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7009" y="5764301"/>
            <a:ext cx="3444785" cy="31561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/>
            </a:lvl1pPr>
            <a:lvl2pPr>
              <a:defRPr sz="1800" b="1"/>
            </a:lvl2pPr>
            <a:lvl3pPr>
              <a:defRPr sz="1800" b="1"/>
            </a:lvl3pPr>
            <a:lvl4pPr>
              <a:defRPr sz="1800" b="1"/>
            </a:lvl4pPr>
            <a:lvl5pPr>
              <a:defRPr sz="1800" b="1"/>
            </a:lvl5pPr>
          </a:lstStyle>
          <a:p>
            <a:pPr lvl="0"/>
            <a:r>
              <a:rPr lang="pt-BR" dirty="0"/>
              <a:t>Editar nome</a:t>
            </a:r>
          </a:p>
        </p:txBody>
      </p:sp>
      <p:sp>
        <p:nvSpPr>
          <p:cNvPr id="31" name="Espaço Reservado para Texto 23">
            <a:extLst>
              <a:ext uri="{FF2B5EF4-FFF2-40B4-BE49-F238E27FC236}">
                <a16:creationId xmlns:a16="http://schemas.microsoft.com/office/drawing/2014/main" id="{A1C93616-52FF-444D-9691-7D73C84268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31856" y="6203691"/>
            <a:ext cx="3216608" cy="459601"/>
          </a:xfrm>
          <a:prstGeom prst="rect">
            <a:avLst/>
          </a:prstGeom>
        </p:spPr>
        <p:txBody>
          <a:bodyPr wrap="none" lIns="90000" anchor="ctr" anchorCtr="0">
            <a:noAutofit/>
          </a:bodyPr>
          <a:lstStyle>
            <a:lvl1pPr marL="0" indent="0" algn="l">
              <a:buNone/>
              <a:defRPr sz="2400" b="1"/>
            </a:lvl1pPr>
          </a:lstStyle>
          <a:p>
            <a:pPr lvl="0"/>
            <a:r>
              <a:rPr lang="pt-BR" dirty="0"/>
              <a:t>Editar País</a:t>
            </a: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9D30216C-073B-411A-A18B-D6CC22B46C3F}"/>
              </a:ext>
            </a:extLst>
          </p:cNvPr>
          <p:cNvSpPr txBox="1"/>
          <p:nvPr userDrawn="1"/>
        </p:nvSpPr>
        <p:spPr>
          <a:xfrm>
            <a:off x="5500052" y="169243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4° trimestre 2025</a:t>
            </a:r>
            <a:endParaRPr lang="pt-BR" sz="1000" b="1" dirty="0">
              <a:solidFill>
                <a:schemeClr val="tx1"/>
              </a:solidFill>
            </a:endParaRPr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F5D12F32-72B5-4F66-97A5-1802F374AC13}"/>
              </a:ext>
            </a:extLst>
          </p:cNvPr>
          <p:cNvSpPr/>
          <p:nvPr userDrawn="1"/>
        </p:nvSpPr>
        <p:spPr>
          <a:xfrm>
            <a:off x="3806900" y="1700387"/>
            <a:ext cx="1697968" cy="4016041"/>
          </a:xfrm>
          <a:prstGeom prst="rect">
            <a:avLst/>
          </a:prstGeom>
          <a:noFill/>
          <a:ln w="38100">
            <a:solidFill>
              <a:srgbClr val="FF69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Projetos Infantis em    toda a divisão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Moradias para funcionários do Hospital Adventista de </a:t>
            </a:r>
            <a:r>
              <a:rPr lang="pt-BR" sz="1200" b="1" dirty="0" err="1">
                <a:solidFill>
                  <a:schemeClr val="tx1"/>
                </a:solidFill>
              </a:rPr>
              <a:t>Yuka</a:t>
            </a:r>
            <a:r>
              <a:rPr lang="pt-BR" sz="1200" b="1" dirty="0">
                <a:solidFill>
                  <a:schemeClr val="tx1"/>
                </a:solidFill>
              </a:rPr>
              <a:t>, em Kalabo,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Novo colégio de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Ensino Médio no norte da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Barco Missionário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para atuar no lago Bangweulu,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Cozinha e lavanderia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no Hospital Adventista Chitanda Lumamba. Em Chibombo, Zâmbia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Centro de influência </a:t>
            </a:r>
          </a:p>
          <a:p>
            <a:pPr marL="0" indent="0" algn="l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200" b="1" dirty="0">
                <a:solidFill>
                  <a:schemeClr val="tx1"/>
                </a:solidFill>
              </a:rPr>
              <a:t>em saúde e bem estar em Umhlanga, África do Sul</a:t>
            </a:r>
          </a:p>
        </p:txBody>
      </p:sp>
      <p:sp>
        <p:nvSpPr>
          <p:cNvPr id="34" name="Elipse 33">
            <a:extLst>
              <a:ext uri="{FF2B5EF4-FFF2-40B4-BE49-F238E27FC236}">
                <a16:creationId xmlns:a16="http://schemas.microsoft.com/office/drawing/2014/main" id="{CD05B056-D698-4F8A-A19F-558115DF92D8}"/>
              </a:ext>
            </a:extLst>
          </p:cNvPr>
          <p:cNvSpPr/>
          <p:nvPr userDrawn="1"/>
        </p:nvSpPr>
        <p:spPr>
          <a:xfrm flipH="1">
            <a:off x="5287900" y="1807310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1</a:t>
            </a:r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id="{F5C0BCA5-8617-4111-A398-7DCBDFEED36B}"/>
              </a:ext>
            </a:extLst>
          </p:cNvPr>
          <p:cNvSpPr/>
          <p:nvPr userDrawn="1"/>
        </p:nvSpPr>
        <p:spPr>
          <a:xfrm flipH="1">
            <a:off x="5287900" y="217075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2</a:t>
            </a:r>
          </a:p>
        </p:txBody>
      </p:sp>
      <p:sp>
        <p:nvSpPr>
          <p:cNvPr id="36" name="Elipse 35">
            <a:extLst>
              <a:ext uri="{FF2B5EF4-FFF2-40B4-BE49-F238E27FC236}">
                <a16:creationId xmlns:a16="http://schemas.microsoft.com/office/drawing/2014/main" id="{5A5950A5-8041-41CC-8012-923465EACE93}"/>
              </a:ext>
            </a:extLst>
          </p:cNvPr>
          <p:cNvSpPr/>
          <p:nvPr userDrawn="1"/>
        </p:nvSpPr>
        <p:spPr>
          <a:xfrm flipH="1">
            <a:off x="5287900" y="3104984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3</a:t>
            </a:r>
          </a:p>
        </p:txBody>
      </p:sp>
      <p:sp>
        <p:nvSpPr>
          <p:cNvPr id="37" name="Elipse 36">
            <a:extLst>
              <a:ext uri="{FF2B5EF4-FFF2-40B4-BE49-F238E27FC236}">
                <a16:creationId xmlns:a16="http://schemas.microsoft.com/office/drawing/2014/main" id="{A545F04F-9780-4115-B694-881395DDDCD6}"/>
              </a:ext>
            </a:extLst>
          </p:cNvPr>
          <p:cNvSpPr/>
          <p:nvPr userDrawn="1"/>
        </p:nvSpPr>
        <p:spPr>
          <a:xfrm flipH="1">
            <a:off x="5287900" y="3665595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4</a:t>
            </a:r>
          </a:p>
        </p:txBody>
      </p:sp>
      <p:sp>
        <p:nvSpPr>
          <p:cNvPr id="38" name="Elipse 37">
            <a:extLst>
              <a:ext uri="{FF2B5EF4-FFF2-40B4-BE49-F238E27FC236}">
                <a16:creationId xmlns:a16="http://schemas.microsoft.com/office/drawing/2014/main" id="{FD65D507-09F0-4249-9755-4182D2DCC921}"/>
              </a:ext>
            </a:extLst>
          </p:cNvPr>
          <p:cNvSpPr/>
          <p:nvPr userDrawn="1"/>
        </p:nvSpPr>
        <p:spPr>
          <a:xfrm flipH="1">
            <a:off x="5287900" y="4215573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5</a:t>
            </a:r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id="{EEA2CDB3-5134-49CE-896B-24658B874D6D}"/>
              </a:ext>
            </a:extLst>
          </p:cNvPr>
          <p:cNvSpPr/>
          <p:nvPr userDrawn="1"/>
        </p:nvSpPr>
        <p:spPr>
          <a:xfrm flipH="1">
            <a:off x="5287900" y="4929486"/>
            <a:ext cx="180000" cy="180000"/>
          </a:xfrm>
          <a:prstGeom prst="ellipse">
            <a:avLst/>
          </a:prstGeom>
          <a:solidFill>
            <a:srgbClr val="FF69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dirty="0"/>
              <a:t>6</a:t>
            </a:r>
          </a:p>
        </p:txBody>
      </p:sp>
      <p:cxnSp>
        <p:nvCxnSpPr>
          <p:cNvPr id="40" name="Conector reto 39">
            <a:extLst>
              <a:ext uri="{FF2B5EF4-FFF2-40B4-BE49-F238E27FC236}">
                <a16:creationId xmlns:a16="http://schemas.microsoft.com/office/drawing/2014/main" id="{5584AE7B-57EC-4AE8-BB99-7AEAE49C9AE3}"/>
              </a:ext>
            </a:extLst>
          </p:cNvPr>
          <p:cNvCxnSpPr>
            <a:cxnSpLocks/>
          </p:cNvCxnSpPr>
          <p:nvPr userDrawn="1"/>
        </p:nvCxnSpPr>
        <p:spPr>
          <a:xfrm>
            <a:off x="3814851" y="2146902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ector reto 40">
            <a:extLst>
              <a:ext uri="{FF2B5EF4-FFF2-40B4-BE49-F238E27FC236}">
                <a16:creationId xmlns:a16="http://schemas.microsoft.com/office/drawing/2014/main" id="{DA863FF3-C5A5-45C3-8EE9-08757F6D2C38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07151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ector reto 41">
            <a:extLst>
              <a:ext uri="{FF2B5EF4-FFF2-40B4-BE49-F238E27FC236}">
                <a16:creationId xmlns:a16="http://schemas.microsoft.com/office/drawing/2014/main" id="{293DFC7E-6D7D-4F4A-BEC7-2ABFC2C363C1}"/>
              </a:ext>
            </a:extLst>
          </p:cNvPr>
          <p:cNvCxnSpPr>
            <a:cxnSpLocks/>
          </p:cNvCxnSpPr>
          <p:nvPr userDrawn="1"/>
        </p:nvCxnSpPr>
        <p:spPr>
          <a:xfrm>
            <a:off x="3814851" y="3626046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ector reto 42">
            <a:extLst>
              <a:ext uri="{FF2B5EF4-FFF2-40B4-BE49-F238E27FC236}">
                <a16:creationId xmlns:a16="http://schemas.microsoft.com/office/drawing/2014/main" id="{797C48C9-8723-41B9-89EF-ED6994EE3D07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183769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to 43">
            <a:extLst>
              <a:ext uri="{FF2B5EF4-FFF2-40B4-BE49-F238E27FC236}">
                <a16:creationId xmlns:a16="http://schemas.microsoft.com/office/drawing/2014/main" id="{22FE7435-0F8F-4F65-8086-697C9DF387EF}"/>
              </a:ext>
            </a:extLst>
          </p:cNvPr>
          <p:cNvCxnSpPr>
            <a:cxnSpLocks/>
          </p:cNvCxnSpPr>
          <p:nvPr userDrawn="1"/>
        </p:nvCxnSpPr>
        <p:spPr>
          <a:xfrm>
            <a:off x="3814851" y="4905184"/>
            <a:ext cx="1717005" cy="0"/>
          </a:xfrm>
          <a:prstGeom prst="line">
            <a:avLst/>
          </a:prstGeom>
          <a:ln>
            <a:solidFill>
              <a:srgbClr val="FF690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D315C188-D504-4B6B-AF84-FAA6AA791C00}"/>
              </a:ext>
            </a:extLst>
          </p:cNvPr>
          <p:cNvSpPr txBox="1"/>
          <p:nvPr userDrawn="1"/>
        </p:nvSpPr>
        <p:spPr>
          <a:xfrm>
            <a:off x="5500052" y="5823676"/>
            <a:ext cx="3554554" cy="261610"/>
          </a:xfrm>
          <a:prstGeom prst="rect">
            <a:avLst/>
          </a:prstGeom>
          <a:solidFill>
            <a:schemeClr val="bg1">
              <a:alpha val="50000"/>
            </a:schemeClr>
          </a:solidFill>
          <a:ln w="38100">
            <a:solidFill>
              <a:srgbClr val="FF690E"/>
            </a:solidFill>
          </a:ln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1100" b="1" dirty="0">
                <a:solidFill>
                  <a:schemeClr val="tx1"/>
                </a:solidFill>
              </a:rPr>
              <a:t>Divisão Sul-Africana Oceano Índico</a:t>
            </a:r>
            <a:endParaRPr lang="pt-BR" sz="1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31081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8104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marelo CAPA - 4º trimes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55C4FEF0-8A47-4AC6-A0E0-30CD42D95EE1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FFCC"/>
              </a:gs>
              <a:gs pos="69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7998C51B-5961-4332-9F95-1378C485AEC4}"/>
              </a:ext>
            </a:extLst>
          </p:cNvPr>
          <p:cNvSpPr/>
          <p:nvPr userDrawn="1"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bg2">
                  <a:lumMod val="25000"/>
                </a:schemeClr>
              </a:gs>
              <a:gs pos="69000">
                <a:srgbClr val="D6A3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B95C15DF-A763-467D-B824-0CB19D24092D}"/>
              </a:ext>
            </a:extLst>
          </p:cNvPr>
          <p:cNvSpPr/>
          <p:nvPr userDrawn="1"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FFC000"/>
              </a:gs>
              <a:gs pos="69000">
                <a:srgbClr val="FFCC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C83C081-DE6D-4125-B51B-BE5A43D08F53}"/>
              </a:ext>
            </a:extLst>
          </p:cNvPr>
          <p:cNvSpPr/>
          <p:nvPr userDrawn="1"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FFC000"/>
              </a:gs>
              <a:gs pos="35000">
                <a:srgbClr val="FFCC00"/>
              </a:gs>
              <a:gs pos="69000">
                <a:srgbClr val="FFFF00"/>
              </a:gs>
              <a:gs pos="100000">
                <a:srgbClr val="FFFF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0" name="Retângulo 9">
            <a:extLst>
              <a:ext uri="{FF2B5EF4-FFF2-40B4-BE49-F238E27FC236}">
                <a16:creationId xmlns:a16="http://schemas.microsoft.com/office/drawing/2014/main" id="{5728AF6E-8F61-4B91-A810-08F10495D554}"/>
              </a:ext>
            </a:extLst>
          </p:cNvPr>
          <p:cNvSpPr/>
          <p:nvPr userDrawn="1"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CC00"/>
              </a:gs>
              <a:gs pos="35000">
                <a:srgbClr val="FFFF00"/>
              </a:gs>
              <a:gs pos="69000">
                <a:srgbClr val="FFFF99"/>
              </a:gs>
              <a:gs pos="100000">
                <a:srgbClr val="FFFF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A90DB37D-F52C-4018-A150-43DF63D0D086}"/>
              </a:ext>
            </a:extLst>
          </p:cNvPr>
          <p:cNvSpPr/>
          <p:nvPr userDrawn="1"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FF00"/>
              </a:gs>
              <a:gs pos="35000">
                <a:srgbClr val="FFFF66"/>
              </a:gs>
              <a:gs pos="69000">
                <a:srgbClr val="FFFF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2" name="Retângulo 11">
            <a:extLst>
              <a:ext uri="{FF2B5EF4-FFF2-40B4-BE49-F238E27FC236}">
                <a16:creationId xmlns:a16="http://schemas.microsoft.com/office/drawing/2014/main" id="{24D6CC90-7387-499B-B3C5-1FA4E71D89A9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FF66"/>
              </a:gs>
              <a:gs pos="35000">
                <a:srgbClr val="FFFF99"/>
              </a:gs>
              <a:gs pos="69000">
                <a:srgbClr val="FFFFCC"/>
              </a:gs>
              <a:gs pos="100000">
                <a:srgbClr val="FFFFFF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38" name="Imagem 2">
            <a:extLst>
              <a:ext uri="{FF2B5EF4-FFF2-40B4-BE49-F238E27FC236}">
                <a16:creationId xmlns:a16="http://schemas.microsoft.com/office/drawing/2014/main" id="{0DE04C82-A48C-4CD3-9AF3-3B85066EE4B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1625" y="5584825"/>
            <a:ext cx="1157288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CaixaDeTexto 18">
            <a:extLst>
              <a:ext uri="{FF2B5EF4-FFF2-40B4-BE49-F238E27FC236}">
                <a16:creationId xmlns:a16="http://schemas.microsoft.com/office/drawing/2014/main" id="{0C7CA983-D7B9-4321-8DBE-F0E4CB7F0D3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7449" y="1243331"/>
            <a:ext cx="1273175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HISTÓRIAS</a:t>
            </a:r>
          </a:p>
          <a:p>
            <a:pPr algn="ctr">
              <a:defRPr/>
            </a:pPr>
            <a:r>
              <a:rPr lang="pt-BR" altLang="pt-BR" sz="1400" dirty="0">
                <a:solidFill>
                  <a:schemeClr val="bg1"/>
                </a:solidFill>
              </a:rPr>
              <a:t>DOS CAMPOS</a:t>
            </a: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40D2AD60-E677-424D-B123-67E477DCC32C}"/>
              </a:ext>
            </a:extLst>
          </p:cNvPr>
          <p:cNvSpPr/>
          <p:nvPr userDrawn="1"/>
        </p:nvSpPr>
        <p:spPr>
          <a:xfrm>
            <a:off x="1749597" y="620688"/>
            <a:ext cx="42386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MI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S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ONÁR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I</a:t>
            </a:r>
          </a:p>
          <a:p>
            <a:pPr algn="ctr"/>
            <a:r>
              <a:rPr lang="pt-BR" altLang="pt-BR" sz="1800" dirty="0">
                <a:solidFill>
                  <a:schemeClr val="tx1"/>
                </a:solidFill>
              </a:rPr>
              <a:t>OS</a:t>
            </a:r>
            <a:endParaRPr lang="pt-BR" dirty="0">
              <a:solidFill>
                <a:schemeClr val="tx1"/>
              </a:solidFill>
            </a:endParaRPr>
          </a:p>
        </p:txBody>
      </p:sp>
      <p:sp>
        <p:nvSpPr>
          <p:cNvPr id="45" name="CaixaDeTexto 44">
            <a:extLst>
              <a:ext uri="{FF2B5EF4-FFF2-40B4-BE49-F238E27FC236}">
                <a16:creationId xmlns:a16="http://schemas.microsoft.com/office/drawing/2014/main" id="{08FB6297-AECD-44EA-8FD4-DA3EE47FDEA6}"/>
              </a:ext>
            </a:extLst>
          </p:cNvPr>
          <p:cNvSpPr txBox="1"/>
          <p:nvPr userDrawn="1"/>
        </p:nvSpPr>
        <p:spPr>
          <a:xfrm>
            <a:off x="2620963" y="4221088"/>
            <a:ext cx="12684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t-BR" sz="1800" dirty="0"/>
          </a:p>
          <a:p>
            <a:pPr algn="ctr"/>
            <a:r>
              <a:rPr lang="pt-BR" sz="1800" dirty="0"/>
              <a:t>TRIMESTRE</a:t>
            </a:r>
          </a:p>
          <a:p>
            <a:pPr algn="ctr"/>
            <a:r>
              <a:rPr lang="pt-BR" sz="1800" dirty="0"/>
              <a:t>2026</a:t>
            </a:r>
          </a:p>
        </p:txBody>
      </p:sp>
      <p:sp>
        <p:nvSpPr>
          <p:cNvPr id="46" name="Espaço Reservado para Texto 29">
            <a:extLst>
              <a:ext uri="{FF2B5EF4-FFF2-40B4-BE49-F238E27FC236}">
                <a16:creationId xmlns:a16="http://schemas.microsoft.com/office/drawing/2014/main" id="{9AA612ED-6240-4D9D-93C9-55496A15F8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86052" y="3789040"/>
            <a:ext cx="1131886" cy="7924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pPr lvl="0"/>
            <a:r>
              <a:rPr lang="pt-BR" dirty="0"/>
              <a:t>Tri</a:t>
            </a:r>
          </a:p>
        </p:txBody>
      </p:sp>
      <p:pic>
        <p:nvPicPr>
          <p:cNvPr id="23" name="Imagem 22">
            <a:extLst>
              <a:ext uri="{FF2B5EF4-FFF2-40B4-BE49-F238E27FC236}">
                <a16:creationId xmlns:a16="http://schemas.microsoft.com/office/drawing/2014/main" id="{7EAE9E45-60DC-4E9F-B77E-22B965B06D3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4" name="Imagem 23">
            <a:extLst>
              <a:ext uri="{FF2B5EF4-FFF2-40B4-BE49-F238E27FC236}">
                <a16:creationId xmlns:a16="http://schemas.microsoft.com/office/drawing/2014/main" id="{3C658516-7D2F-4F27-9F2C-465DF726E6C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69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de Capa trimest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Imagem 16">
            <a:extLst>
              <a:ext uri="{FF2B5EF4-FFF2-40B4-BE49-F238E27FC236}">
                <a16:creationId xmlns:a16="http://schemas.microsoft.com/office/drawing/2014/main" id="{1BBE24D1-BA93-4BC0-BD11-66C2BC048ED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68233" y="1713871"/>
            <a:ext cx="7740352" cy="511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noProof="0" dirty="0"/>
              <a:t>Clique no ícone para adicionar uma imagem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B9A96DB1-1DCC-4BF7-A3A5-06162BFB64DF}"/>
              </a:ext>
            </a:extLst>
          </p:cNvPr>
          <p:cNvSpPr txBox="1"/>
          <p:nvPr userDrawn="1"/>
        </p:nvSpPr>
        <p:spPr>
          <a:xfrm>
            <a:off x="6623641" y="204510"/>
            <a:ext cx="2520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2400" b="1" dirty="0">
                <a:latin typeface="Arial" panose="020B0604020202020204" pitchFamily="34" charset="0"/>
                <a:cs typeface="Arial" panose="020B0604020202020204" pitchFamily="34" charset="0"/>
              </a:rPr>
              <a:t>Para Menores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1423E87-8700-4B22-94DA-86A7C55E6461}"/>
              </a:ext>
            </a:extLst>
          </p:cNvPr>
          <p:cNvSpPr txBox="1"/>
          <p:nvPr userDrawn="1"/>
        </p:nvSpPr>
        <p:spPr>
          <a:xfrm>
            <a:off x="1332000" y="687600"/>
            <a:ext cx="7812000" cy="990000"/>
          </a:xfrm>
          <a:prstGeom prst="rect">
            <a:avLst/>
          </a:prstGeom>
          <a:solidFill>
            <a:srgbClr val="FFFF00"/>
          </a:solidFill>
        </p:spPr>
        <p:txBody>
          <a:bodyPr anchor="ctr" anchorCtr="0"/>
          <a:lstStyle>
            <a:lvl1pPr indent="0" algn="ctr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6600">
                <a:solidFill>
                  <a:schemeClr val="bg1"/>
                </a:solidFill>
              </a:defRPr>
            </a:lvl1pPr>
            <a:lvl2pPr marL="742950" indent="-28575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/>
            </a:lvl2pPr>
            <a:lvl3pPr marL="1143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/>
            </a:lvl3pPr>
            <a:lvl4pPr marL="1600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/>
            </a:lvl4pPr>
            <a:lvl5pPr marL="20574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/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 lvl="0"/>
            <a:r>
              <a:rPr lang="pt-BR" sz="6600" dirty="0">
                <a:solidFill>
                  <a:schemeClr val="tx1"/>
                </a:solidFill>
              </a:rPr>
              <a:t>Informativo   </a:t>
            </a:r>
            <a:r>
              <a:rPr lang="pt-BR" sz="2800" dirty="0">
                <a:solidFill>
                  <a:schemeClr val="tx1"/>
                </a:solidFill>
              </a:rPr>
              <a:t>Mundial das Missões </a:t>
            </a:r>
            <a:endParaRPr lang="pt-BR" sz="6600" dirty="0">
              <a:solidFill>
                <a:schemeClr val="tx1"/>
              </a:solidFill>
            </a:endParaRPr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F55B530F-7E10-4385-B619-04EF6EC502B6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7163899" y="1674845"/>
            <a:ext cx="1944687" cy="98884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/>
            </a:lvl1pPr>
          </a:lstStyle>
          <a:p>
            <a:pPr lvl="0"/>
            <a:r>
              <a:rPr lang="pt-BR" dirty="0"/>
              <a:t>Informe o trimestre</a:t>
            </a:r>
          </a:p>
        </p:txBody>
      </p:sp>
    </p:spTree>
    <p:extLst>
      <p:ext uri="{BB962C8B-B14F-4D97-AF65-F5344CB8AC3E}">
        <p14:creationId xmlns:p14="http://schemas.microsoft.com/office/powerpoint/2010/main" val="40880031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ino das Ofert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>
            <a:extLst>
              <a:ext uri="{FF2B5EF4-FFF2-40B4-BE49-F238E27FC236}">
                <a16:creationId xmlns:a16="http://schemas.microsoft.com/office/drawing/2014/main" id="{B6028767-51A7-4FC4-9A06-0E957A1A56F1}"/>
              </a:ext>
            </a:extLst>
          </p:cNvPr>
          <p:cNvSpPr/>
          <p:nvPr userDrawn="1"/>
        </p:nvSpPr>
        <p:spPr>
          <a:xfrm>
            <a:off x="0" y="901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4A452A"/>
              </a:gs>
              <a:gs pos="17000">
                <a:srgbClr val="5F5325"/>
              </a:gs>
              <a:gs pos="37000">
                <a:srgbClr val="FFC200"/>
              </a:gs>
              <a:gs pos="54000">
                <a:srgbClr val="FFD100"/>
              </a:gs>
              <a:gs pos="72000">
                <a:srgbClr val="FFFF0E"/>
              </a:gs>
              <a:gs pos="87000">
                <a:srgbClr val="FFFF69"/>
              </a:gs>
              <a:gs pos="100000">
                <a:srgbClr val="FFFF9C"/>
              </a:gs>
            </a:gsLst>
            <a:lin ang="0" scaled="1"/>
            <a:tileRect/>
          </a:gra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0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DESTINO DAS OFERTAS </a:t>
            </a:r>
            <a:r>
              <a:rPr lang="pt-BR" sz="32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– 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2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90041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stó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387046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83835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Curiosidades da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805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 Missionár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1BD80D8-3761-4900-B3A7-1F0AC121B4F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Curiosidade ...</a:t>
            </a:r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CADEA7F4-A15E-4148-A2A1-B288C4F38054}"/>
              </a:ext>
            </a:extLst>
          </p:cNvPr>
          <p:cNvSpPr/>
          <p:nvPr userDrawn="1"/>
        </p:nvSpPr>
        <p:spPr>
          <a:xfrm>
            <a:off x="755576" y="12828"/>
            <a:ext cx="8422485" cy="653922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28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- Curiosidade Missionária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 -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" name="Espaço Reservado para Texto 29">
            <a:extLst>
              <a:ext uri="{FF2B5EF4-FFF2-40B4-BE49-F238E27FC236}">
                <a16:creationId xmlns:a16="http://schemas.microsoft.com/office/drawing/2014/main" id="{F9947E44-824F-6983-A53C-DF45A4071F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4924" y="116631"/>
            <a:ext cx="864667" cy="491697"/>
          </a:xfrm>
          <a:prstGeom prst="rect">
            <a:avLst/>
          </a:prstGeo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 lang="pt-BR" sz="2800" b="1" kern="1200" dirty="0" smtClean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defRPr>
            </a:lvl1pPr>
          </a:lstStyle>
          <a:p>
            <a:pPr marL="342900" marR="0" lvl="0" indent="-34290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t-BR" dirty="0"/>
              <a:t>S99</a:t>
            </a:r>
          </a:p>
        </p:txBody>
      </p:sp>
    </p:spTree>
    <p:extLst>
      <p:ext uri="{BB962C8B-B14F-4D97-AF65-F5344CB8AC3E}">
        <p14:creationId xmlns:p14="http://schemas.microsoft.com/office/powerpoint/2010/main" val="730211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 Anim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Curiosidades Animais - 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Divisão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6" name="Espaço Reservado para Texto 2">
            <a:extLst>
              <a:ext uri="{FF2B5EF4-FFF2-40B4-BE49-F238E27FC236}">
                <a16:creationId xmlns:a16="http://schemas.microsoft.com/office/drawing/2014/main" id="{A15B693B-9305-49AD-BC5A-A438EE330DB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1996" y="679578"/>
            <a:ext cx="2959200" cy="6120000"/>
          </a:xfrm>
          <a:prstGeom prst="rect">
            <a:avLst/>
          </a:prstGeom>
          <a:solidFill>
            <a:srgbClr val="FFFF00"/>
          </a:solidFill>
        </p:spPr>
        <p:txBody>
          <a:bodyPr/>
          <a:lstStyle>
            <a:lvl1pPr marL="0" indent="0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1800" b="1">
                <a:latin typeface="+mn-lt"/>
              </a:defRPr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dirty="0"/>
              <a:t>Texto sobre Animais</a:t>
            </a:r>
          </a:p>
        </p:txBody>
      </p:sp>
    </p:spTree>
    <p:extLst>
      <p:ext uri="{BB962C8B-B14F-4D97-AF65-F5344CB8AC3E}">
        <p14:creationId xmlns:p14="http://schemas.microsoft.com/office/powerpoint/2010/main" val="22584226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Ger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algn="ctr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C3690757-2233-41B7-B19F-57929FBC3A8B}"/>
              </a:ext>
            </a:extLst>
          </p:cNvPr>
          <p:cNvSpPr/>
          <p:nvPr userDrawn="1"/>
        </p:nvSpPr>
        <p:spPr>
          <a:xfrm>
            <a:off x="34061" y="12828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384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riosidades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1984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 sz="160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3031C4F-6308-48D1-AE9D-A3E3CDBF91F7}"/>
              </a:ext>
            </a:extLst>
          </p:cNvPr>
          <p:cNvSpPr/>
          <p:nvPr userDrawn="1"/>
        </p:nvSpPr>
        <p:spPr>
          <a:xfrm>
            <a:off x="7924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latin typeface="+mn-lt"/>
                <a:ea typeface="+mn-ea"/>
                <a:cs typeface="+mn-cs"/>
              </a:rPr>
              <a:t>Divisão</a:t>
            </a:r>
            <a:r>
              <a:rPr lang="pt-BR" sz="3600" b="1" kern="1200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+mn-cs"/>
              </a:rPr>
              <a:t> Intereuropeia</a:t>
            </a:r>
            <a:endParaRPr lang="pt-BR" sz="3600" b="1" dirty="0">
              <a:ln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E085CBFE-8BE7-4920-9E91-6CBD7ED1B345}"/>
              </a:ext>
            </a:extLst>
          </p:cNvPr>
          <p:cNvSpPr/>
          <p:nvPr userDrawn="1"/>
        </p:nvSpPr>
        <p:spPr>
          <a:xfrm>
            <a:off x="111987" y="3068960"/>
            <a:ext cx="9068525" cy="432000"/>
          </a:xfrm>
          <a:prstGeom prst="rect">
            <a:avLst/>
          </a:prstGeom>
        </p:spPr>
        <p:txBody>
          <a:bodyPr/>
          <a:lstStyle/>
          <a:p>
            <a:pPr lvl="0" indent="0" algn="ctr" defTabSz="6858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pt-BR" sz="2800" b="1" i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Alguns outros países da Divisão Intereuropeia</a:t>
            </a:r>
          </a:p>
        </p:txBody>
      </p:sp>
      <p:sp>
        <p:nvSpPr>
          <p:cNvPr id="30" name="Retângulo 29">
            <a:extLst>
              <a:ext uri="{FF2B5EF4-FFF2-40B4-BE49-F238E27FC236}">
                <a16:creationId xmlns:a16="http://schemas.microsoft.com/office/drawing/2014/main" id="{092C7C82-604E-4B12-B611-9483F2A687CC}"/>
              </a:ext>
            </a:extLst>
          </p:cNvPr>
          <p:cNvSpPr/>
          <p:nvPr userDrawn="1"/>
        </p:nvSpPr>
        <p:spPr>
          <a:xfrm>
            <a:off x="56211" y="764704"/>
            <a:ext cx="9050052" cy="432000"/>
          </a:xfrm>
          <a:prstGeom prst="rect">
            <a:avLst/>
          </a:prstGeom>
        </p:spPr>
        <p:txBody>
          <a:bodyPr/>
          <a:lstStyle/>
          <a:p>
            <a:pPr lvl="0" indent="0" algn="ctr" defTabSz="6858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pt-BR" sz="2800" b="1" i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charset="0"/>
              </a:rPr>
              <a:t>As ofertas deste 13° sábado vão para</a:t>
            </a:r>
          </a:p>
        </p:txBody>
      </p:sp>
      <p:sp>
        <p:nvSpPr>
          <p:cNvPr id="31" name="CaixaDeTexto 3">
            <a:extLst>
              <a:ext uri="{FF2B5EF4-FFF2-40B4-BE49-F238E27FC236}">
                <a16:creationId xmlns:a16="http://schemas.microsoft.com/office/drawing/2014/main" id="{D8F99FAC-14BF-43E5-9E44-75C4537BB91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333162" y="1331339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Romênia</a:t>
            </a:r>
          </a:p>
        </p:txBody>
      </p:sp>
      <p:sp>
        <p:nvSpPr>
          <p:cNvPr id="32" name="CaixaDeTexto 3">
            <a:extLst>
              <a:ext uri="{FF2B5EF4-FFF2-40B4-BE49-F238E27FC236}">
                <a16:creationId xmlns:a16="http://schemas.microsoft.com/office/drawing/2014/main" id="{38458F17-F2A9-4564-82F5-057A2E96D73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1331339"/>
            <a:ext cx="2330324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Bulgária</a:t>
            </a:r>
          </a:p>
        </p:txBody>
      </p:sp>
      <p:sp>
        <p:nvSpPr>
          <p:cNvPr id="17" name="CaixaDeTexto 3">
            <a:extLst>
              <a:ext uri="{FF2B5EF4-FFF2-40B4-BE49-F238E27FC236}">
                <a16:creationId xmlns:a16="http://schemas.microsoft.com/office/drawing/2014/main" id="{47A7EC58-5278-4E99-8C96-6AAB4459D97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839561" y="1331339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pt-BR" sz="2000" b="1" dirty="0">
                <a:solidFill>
                  <a:srgbClr val="FF0000"/>
                </a:solidFill>
              </a:rPr>
              <a:t>Bélgica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18" name="CaixaDeTexto 3">
            <a:extLst>
              <a:ext uri="{FF2B5EF4-FFF2-40B4-BE49-F238E27FC236}">
                <a16:creationId xmlns:a16="http://schemas.microsoft.com/office/drawing/2014/main" id="{45E81B19-C68D-4814-9CDE-641B2A75522D}"/>
              </a:ext>
            </a:extLst>
          </p:cNvPr>
          <p:cNvSpPr txBox="1">
            <a:spLocks noChangeAspect="1" noChangeArrowheads="1"/>
          </p:cNvSpPr>
          <p:nvPr userDrawn="1"/>
        </p:nvSpPr>
        <p:spPr bwMode="auto">
          <a:xfrm>
            <a:off x="4573699" y="1333863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algn="ctr" defTabSz="914400" rtl="0" eaLnBrk="1" latinLnBrk="0" hangingPunct="1">
              <a:spcBef>
                <a:spcPct val="0"/>
              </a:spcBef>
              <a:buFont typeface="Arial" charset="0"/>
              <a:buNone/>
            </a:pPr>
            <a:r>
              <a:rPr lang="pt-BR" altLang="pt-BR" sz="2000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+mn-cs"/>
              </a:rPr>
              <a:t>Itália</a:t>
            </a:r>
          </a:p>
        </p:txBody>
      </p:sp>
      <p:sp>
        <p:nvSpPr>
          <p:cNvPr id="2" name="CaixaDeTexto 3">
            <a:extLst>
              <a:ext uri="{FF2B5EF4-FFF2-40B4-BE49-F238E27FC236}">
                <a16:creationId xmlns:a16="http://schemas.microsoft.com/office/drawing/2014/main" id="{9DF10E38-7A92-73E5-EE01-36E121E6128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81638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Espanha</a:t>
            </a:r>
          </a:p>
        </p:txBody>
      </p:sp>
      <p:sp>
        <p:nvSpPr>
          <p:cNvPr id="3" name="CaixaDeTexto 3">
            <a:extLst>
              <a:ext uri="{FF2B5EF4-FFF2-40B4-BE49-F238E27FC236}">
                <a16:creationId xmlns:a16="http://schemas.microsoft.com/office/drawing/2014/main" id="{87F974CD-1034-4EA7-31BD-A6A4922D66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Áustria</a:t>
            </a:r>
          </a:p>
        </p:txBody>
      </p:sp>
      <p:sp>
        <p:nvSpPr>
          <p:cNvPr id="5" name="CaixaDeTexto 3">
            <a:extLst>
              <a:ext uri="{FF2B5EF4-FFF2-40B4-BE49-F238E27FC236}">
                <a16:creationId xmlns:a16="http://schemas.microsoft.com/office/drawing/2014/main" id="{11C8A9BA-526B-C5F2-D06A-9987842B45A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8037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lvl="0" algn="ctr">
              <a:buNone/>
            </a:pPr>
            <a:r>
              <a:rPr lang="pt-BR" sz="2000" b="1" dirty="0">
                <a:solidFill>
                  <a:srgbClr val="FF0000"/>
                </a:solidFill>
              </a:rPr>
              <a:t>França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10" name="CaixaDeTexto 3">
            <a:extLst>
              <a:ext uri="{FF2B5EF4-FFF2-40B4-BE49-F238E27FC236}">
                <a16:creationId xmlns:a16="http://schemas.microsoft.com/office/drawing/2014/main" id="{686B6936-A2B4-09B9-4B1B-371AB471B0E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22175" y="3558790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Portugal</a:t>
            </a:r>
          </a:p>
        </p:txBody>
      </p:sp>
      <p:sp>
        <p:nvSpPr>
          <p:cNvPr id="28" name="CaixaDeTexto 3">
            <a:extLst>
              <a:ext uri="{FF2B5EF4-FFF2-40B4-BE49-F238E27FC236}">
                <a16:creationId xmlns:a16="http://schemas.microsoft.com/office/drawing/2014/main" id="{806024FC-9DB0-9390-7DB3-B3D59A2A564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281638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 err="1">
                <a:solidFill>
                  <a:srgbClr val="FF0000"/>
                </a:solidFill>
              </a:rPr>
              <a:t>Suiça</a:t>
            </a:r>
            <a:endParaRPr lang="pt-BR" altLang="pt-BR" sz="2000" b="1" dirty="0">
              <a:solidFill>
                <a:srgbClr val="FF0000"/>
              </a:solidFill>
            </a:endParaRPr>
          </a:p>
        </p:txBody>
      </p:sp>
      <p:sp>
        <p:nvSpPr>
          <p:cNvPr id="33" name="CaixaDeTexto 3">
            <a:extLst>
              <a:ext uri="{FF2B5EF4-FFF2-40B4-BE49-F238E27FC236}">
                <a16:creationId xmlns:a16="http://schemas.microsoft.com/office/drawing/2014/main" id="{137415DA-B7CC-C0F0-5A77-90E2A27A8B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5776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Alemanha</a:t>
            </a:r>
          </a:p>
        </p:txBody>
      </p:sp>
      <p:sp>
        <p:nvSpPr>
          <p:cNvPr id="34" name="CaixaDeTexto 3">
            <a:extLst>
              <a:ext uri="{FF2B5EF4-FFF2-40B4-BE49-F238E27FC236}">
                <a16:creationId xmlns:a16="http://schemas.microsoft.com/office/drawing/2014/main" id="{6A6235CD-4E2E-55C9-7968-2983112CF5C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788037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lvl="0" algn="ctr" defTabSz="914400" rtl="0" eaLnBrk="0" latinLnBrk="0" hangingPunct="0">
              <a:spcBef>
                <a:spcPct val="20000"/>
              </a:spcBef>
              <a:buFont typeface="Arial" charset="0"/>
              <a:buNone/>
            </a:pPr>
            <a:r>
              <a:rPr lang="pt-BR" sz="2000" b="1" kern="1200" dirty="0">
                <a:solidFill>
                  <a:srgbClr val="FF0000"/>
                </a:solidFill>
                <a:latin typeface="Calibri" pitchFamily="34" charset="0"/>
                <a:ea typeface="+mn-ea"/>
                <a:cs typeface="+mn-cs"/>
              </a:rPr>
              <a:t>Liechtenstein</a:t>
            </a:r>
            <a:endParaRPr lang="pt-BR" altLang="pt-BR" sz="2000" b="1" kern="1200" dirty="0">
              <a:solidFill>
                <a:srgbClr val="FF0000"/>
              </a:solidFill>
              <a:latin typeface="Calibri" pitchFamily="34" charset="0"/>
              <a:ea typeface="+mn-ea"/>
              <a:cs typeface="+mn-cs"/>
            </a:endParaRPr>
          </a:p>
        </p:txBody>
      </p:sp>
      <p:sp>
        <p:nvSpPr>
          <p:cNvPr id="36" name="CaixaDeTexto 3">
            <a:extLst>
              <a:ext uri="{FF2B5EF4-FFF2-40B4-BE49-F238E27FC236}">
                <a16:creationId xmlns:a16="http://schemas.microsoft.com/office/drawing/2014/main" id="{BA563437-2DB1-38CF-9972-7E1B4794DB4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522175" y="5180956"/>
            <a:ext cx="2278800" cy="400110"/>
          </a:xfrm>
          <a:prstGeom prst="rect">
            <a:avLst/>
          </a:prstGeom>
          <a:solidFill>
            <a:srgbClr val="FFFF00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None/>
            </a:pPr>
            <a:r>
              <a:rPr lang="pt-BR" altLang="pt-BR" sz="2000" b="1" dirty="0">
                <a:solidFill>
                  <a:srgbClr val="FF0000"/>
                </a:solidFill>
              </a:rPr>
              <a:t>São Marino</a:t>
            </a:r>
          </a:p>
        </p:txBody>
      </p:sp>
      <p:pic>
        <p:nvPicPr>
          <p:cNvPr id="12" name="Imagem 11">
            <a:extLst>
              <a:ext uri="{FF2B5EF4-FFF2-40B4-BE49-F238E27FC236}">
                <a16:creationId xmlns:a16="http://schemas.microsoft.com/office/drawing/2014/main" id="{697B26AB-46E1-1FB1-8609-A2F8D9714BA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5649046"/>
            <a:ext cx="1451929" cy="1105200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4E97ECA9-A385-D31F-F346-4033F12F011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525" y="5649046"/>
            <a:ext cx="1105200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617AE434-A234-E605-2E02-2647EBF7AABD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701" y="5649046"/>
            <a:ext cx="1469266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Imagem 21">
            <a:extLst>
              <a:ext uri="{FF2B5EF4-FFF2-40B4-BE49-F238E27FC236}">
                <a16:creationId xmlns:a16="http://schemas.microsoft.com/office/drawing/2014/main" id="{F3DAF129-9100-B40E-88A4-9DC4FE422CE8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663" y="564904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AA83C05A-39F0-0593-3AB8-2118307BCC86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401162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E828BFBF-92D8-382A-3784-A341498010A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927" y="1871697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A31F615C-6C61-FE42-A30B-655179C22202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244" y="4011626"/>
            <a:ext cx="1449762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E50B0C7B-E872-2AF1-FD8F-522B6DD077A9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4436" y="4011626"/>
            <a:ext cx="1452383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7" name="Imagem 46">
            <a:extLst>
              <a:ext uri="{FF2B5EF4-FFF2-40B4-BE49-F238E27FC236}">
                <a16:creationId xmlns:a16="http://schemas.microsoft.com/office/drawing/2014/main" id="{4A3EBFE0-118E-52E5-EE43-9B5CF75B099B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4161" y="1871697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9" name="Imagem 48">
            <a:extLst>
              <a:ext uri="{FF2B5EF4-FFF2-40B4-BE49-F238E27FC236}">
                <a16:creationId xmlns:a16="http://schemas.microsoft.com/office/drawing/2014/main" id="{D24B4CB9-A303-02B4-59CE-BC22C5378E55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023" y="1871697"/>
            <a:ext cx="1424622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1" name="Imagem 50">
            <a:extLst>
              <a:ext uri="{FF2B5EF4-FFF2-40B4-BE49-F238E27FC236}">
                <a16:creationId xmlns:a16="http://schemas.microsoft.com/office/drawing/2014/main" id="{7A8EB739-E582-E98E-D4DE-630A833499B7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70" y="4011626"/>
            <a:ext cx="1451929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3" name="Imagem 52">
            <a:extLst>
              <a:ext uri="{FF2B5EF4-FFF2-40B4-BE49-F238E27FC236}">
                <a16:creationId xmlns:a16="http://schemas.microsoft.com/office/drawing/2014/main" id="{3898DAC7-720B-B4CE-CC14-9489D9B56AE1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0080" y="1871697"/>
            <a:ext cx="1441094" cy="11052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0012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1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1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1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1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1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1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1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1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1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1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17" grpId="0" animBg="1"/>
      <p:bldP spid="18" grpId="0" animBg="1"/>
      <p:bldP spid="2" grpId="0" animBg="1"/>
      <p:bldP spid="3" grpId="0" animBg="1"/>
      <p:bldP spid="5" grpId="0" animBg="1"/>
      <p:bldP spid="10" grpId="0" animBg="1"/>
      <p:bldP spid="28" grpId="0" animBg="1"/>
      <p:bldP spid="33" grpId="0" animBg="1"/>
      <p:bldP spid="34" grpId="0" animBg="1"/>
      <p:bldP spid="3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rientaçõ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>
            <a:extLst>
              <a:ext uri="{FF2B5EF4-FFF2-40B4-BE49-F238E27FC236}">
                <a16:creationId xmlns:a16="http://schemas.microsoft.com/office/drawing/2014/main" id="{963C5A78-36AC-4DC3-91E9-B1168153FE1C}"/>
              </a:ext>
            </a:extLst>
          </p:cNvPr>
          <p:cNvSpPr/>
          <p:nvPr userDrawn="1"/>
        </p:nvSpPr>
        <p:spPr>
          <a:xfrm>
            <a:off x="34925" y="666750"/>
            <a:ext cx="9109075" cy="619125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BFCC3EF9-EFE1-42F6-AF89-C307108FF02A}"/>
              </a:ext>
            </a:extLst>
          </p:cNvPr>
          <p:cNvSpPr/>
          <p:nvPr userDrawn="1"/>
        </p:nvSpPr>
        <p:spPr>
          <a:xfrm>
            <a:off x="15875" y="0"/>
            <a:ext cx="9144000" cy="66675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7000">
                <a:srgbClr val="4A452A"/>
              </a:gs>
              <a:gs pos="37000">
                <a:srgbClr val="4F6228"/>
              </a:gs>
              <a:gs pos="54000">
                <a:srgbClr val="77933C"/>
              </a:gs>
              <a:gs pos="72000">
                <a:srgbClr val="C3D69B"/>
              </a:gs>
              <a:gs pos="87000">
                <a:srgbClr val="C8E0AF"/>
              </a:gs>
              <a:gs pos="100000">
                <a:srgbClr val="D7E4BD"/>
              </a:gs>
            </a:gsLst>
            <a:lin ang="0" scaled="1"/>
            <a:tileRect/>
          </a:gra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rPr>
              <a:t>Orientação aos Professores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A44857A5-1D10-4BFC-8C69-E0241B0C4CC3}"/>
              </a:ext>
            </a:extLst>
          </p:cNvPr>
          <p:cNvSpPr txBox="1"/>
          <p:nvPr userDrawn="1"/>
        </p:nvSpPr>
        <p:spPr>
          <a:xfrm>
            <a:off x="55055" y="666750"/>
            <a:ext cx="9054020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01600" algn="ctr">
              <a:lnSpc>
                <a:spcPct val="107000"/>
              </a:lnSpc>
              <a:spcAft>
                <a:spcPts val="0"/>
              </a:spcAft>
            </a:pPr>
            <a:r>
              <a:rPr lang="pt-BR" sz="2800" b="1" i="1" dirty="0">
                <a:solidFill>
                  <a:srgbClr val="FF0000"/>
                </a:solidFill>
              </a:rPr>
              <a:t>Dicas da história </a:t>
            </a:r>
          </a:p>
        </p:txBody>
      </p:sp>
    </p:spTree>
    <p:extLst>
      <p:ext uri="{BB962C8B-B14F-4D97-AF65-F5344CB8AC3E}">
        <p14:creationId xmlns:p14="http://schemas.microsoft.com/office/powerpoint/2010/main" val="2805412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sões no Mu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m 14">
            <a:extLst>
              <a:ext uri="{FF2B5EF4-FFF2-40B4-BE49-F238E27FC236}">
                <a16:creationId xmlns:a16="http://schemas.microsoft.com/office/drawing/2014/main" id="{C21F6323-90BC-4059-EE03-92A5462A35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003" y="598263"/>
            <a:ext cx="7750233" cy="6143105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69002AFE-889F-4D14-A8A3-F88B46A73AE4}"/>
              </a:ext>
            </a:extLst>
          </p:cNvPr>
          <p:cNvSpPr txBox="1"/>
          <p:nvPr userDrawn="1"/>
        </p:nvSpPr>
        <p:spPr>
          <a:xfrm>
            <a:off x="1304113" y="55094"/>
            <a:ext cx="7733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Divisões da Igreja Adventista no mundo</a:t>
            </a:r>
          </a:p>
        </p:txBody>
      </p:sp>
    </p:spTree>
    <p:extLst>
      <p:ext uri="{BB962C8B-B14F-4D97-AF65-F5344CB8AC3E}">
        <p14:creationId xmlns:p14="http://schemas.microsoft.com/office/powerpoint/2010/main" val="8645248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3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5E5280-0888-478A-92DC-756B8F7A7FA8}"/>
              </a:ext>
            </a:extLst>
          </p:cNvPr>
          <p:cNvSpPr/>
          <p:nvPr userDrawn="1"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B3171E86-687F-4AD5-833A-26E8D95A1805}"/>
              </a:ext>
            </a:extLst>
          </p:cNvPr>
          <p:cNvSpPr/>
          <p:nvPr userDrawn="1"/>
        </p:nvSpPr>
        <p:spPr>
          <a:xfrm>
            <a:off x="0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3">
                  <a:lumMod val="5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2100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FAB6CA49-FA97-4265-B31C-24F45B207809}"/>
              </a:ext>
            </a:extLst>
          </p:cNvPr>
          <p:cNvSpPr/>
          <p:nvPr userDrawn="1"/>
        </p:nvSpPr>
        <p:spPr>
          <a:xfrm>
            <a:off x="1303338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3">
                  <a:lumMod val="50000"/>
                </a:schemeClr>
              </a:gs>
              <a:gs pos="69000">
                <a:schemeClr val="accent3">
                  <a:lumMod val="75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  <a:p>
            <a:pPr algn="ctr">
              <a:defRPr/>
            </a:pPr>
            <a:endParaRPr lang="pt-BR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E018BB23-1503-40FD-9E09-8C9CB18EF745}"/>
              </a:ext>
            </a:extLst>
          </p:cNvPr>
          <p:cNvSpPr/>
          <p:nvPr userDrawn="1"/>
        </p:nvSpPr>
        <p:spPr>
          <a:xfrm>
            <a:off x="260667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50000"/>
                </a:schemeClr>
              </a:gs>
              <a:gs pos="35000">
                <a:schemeClr val="accent3">
                  <a:lumMod val="75000"/>
                </a:schemeClr>
              </a:gs>
              <a:gs pos="6900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09322C02-A10F-411C-B88A-8CABA1BE2F1E}"/>
              </a:ext>
            </a:extLst>
          </p:cNvPr>
          <p:cNvSpPr/>
          <p:nvPr userDrawn="1"/>
        </p:nvSpPr>
        <p:spPr>
          <a:xfrm>
            <a:off x="3911600" y="0"/>
            <a:ext cx="1308100" cy="6858000"/>
          </a:xfrm>
          <a:prstGeom prst="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35000">
                <a:schemeClr val="accent3">
                  <a:lumMod val="60000"/>
                  <a:lumOff val="4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12230A02-5254-4E1B-8161-4C7CA500D0C6}"/>
              </a:ext>
            </a:extLst>
          </p:cNvPr>
          <p:cNvSpPr/>
          <p:nvPr userDrawn="1"/>
        </p:nvSpPr>
        <p:spPr>
          <a:xfrm>
            <a:off x="5216525" y="0"/>
            <a:ext cx="1306513" cy="6858000"/>
          </a:xfrm>
          <a:prstGeom prst="rect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40000"/>
                  <a:lumOff val="60000"/>
                </a:schemeClr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1DF5EDFA-337F-4C37-B148-72322770314E}"/>
              </a:ext>
            </a:extLst>
          </p:cNvPr>
          <p:cNvSpPr/>
          <p:nvPr userDrawn="1"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C8DDAB"/>
              </a:gs>
              <a:gs pos="35000">
                <a:schemeClr val="accent3">
                  <a:lumMod val="40000"/>
                  <a:lumOff val="60000"/>
                </a:schemeClr>
              </a:gs>
              <a:gs pos="69000">
                <a:schemeClr val="accent3">
                  <a:lumMod val="20000"/>
                  <a:lumOff val="8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pt-BR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4BF2629F-D774-4FB0-872E-9E4F21426014}"/>
              </a:ext>
            </a:extLst>
          </p:cNvPr>
          <p:cNvSpPr/>
          <p:nvPr userDrawn="1"/>
        </p:nvSpPr>
        <p:spPr>
          <a:xfrm>
            <a:off x="1331913" y="550118"/>
            <a:ext cx="7799387" cy="626325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/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C1E10C5C-6F48-4AC8-8EE5-BCB166235E3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8" name="Imagem 17">
            <a:extLst>
              <a:ext uri="{FF2B5EF4-FFF2-40B4-BE49-F238E27FC236}">
                <a16:creationId xmlns:a16="http://schemas.microsoft.com/office/drawing/2014/main" id="{6D9C7838-B973-41C1-8238-92FBCD27E1F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6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807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734" r:id="rId2"/>
    <p:sldLayoutId id="2147483705" r:id="rId3"/>
    <p:sldLayoutId id="2147483739" r:id="rId4"/>
    <p:sldLayoutId id="2147483707" r:id="rId5"/>
    <p:sldLayoutId id="2147483737" r:id="rId6"/>
    <p:sldLayoutId id="2147483687" r:id="rId7"/>
    <p:sldLayoutId id="2147483685" r:id="rId8"/>
    <p:sldLayoutId id="2147483703" r:id="rId9"/>
    <p:sldLayoutId id="2147483689" r:id="rId10"/>
    <p:sldLayoutId id="2147483691" r:id="rId11"/>
    <p:sldLayoutId id="2147483674" r:id="rId12"/>
    <p:sldLayoutId id="2147483735" r:id="rId13"/>
    <p:sldLayoutId id="2147483738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024B87A5-3DAF-4277-B480-480D5446E788}"/>
              </a:ext>
            </a:extLst>
          </p:cNvPr>
          <p:cNvSpPr/>
          <p:nvPr/>
        </p:nvSpPr>
        <p:spPr>
          <a:xfrm>
            <a:off x="7824789" y="0"/>
            <a:ext cx="1319212" cy="6858000"/>
          </a:xfrm>
          <a:prstGeom prst="rect">
            <a:avLst/>
          </a:prstGeom>
          <a:gradFill>
            <a:gsLst>
              <a:gs pos="0">
                <a:srgbClr val="FFD4A1"/>
              </a:gs>
              <a:gs pos="35000">
                <a:srgbClr val="FFFFCC"/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BE51CDAE-0541-41A8-A2D0-AD1597095D4F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rgbClr val="C00000"/>
              </a:gs>
              <a:gs pos="100000">
                <a:srgbClr val="FF00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181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26DB88B-0E87-4FB4-9C56-82B8FF124EFB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C00000"/>
              </a:gs>
              <a:gs pos="69000">
                <a:srgbClr val="FF0000"/>
              </a:gs>
              <a:gs pos="100000">
                <a:srgbClr val="FF66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91E4B8C-E39F-403F-A3BA-9E0045B125DC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C00000"/>
              </a:gs>
              <a:gs pos="35000">
                <a:srgbClr val="FF0000"/>
              </a:gs>
              <a:gs pos="69000">
                <a:srgbClr val="FF6600"/>
              </a:gs>
              <a:gs pos="100000">
                <a:srgbClr val="FF99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284BB08C-198A-42C3-B3D4-B2C8FD40221F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0000"/>
              </a:gs>
              <a:gs pos="35000">
                <a:srgbClr val="FF6600"/>
              </a:gs>
              <a:gs pos="69000">
                <a:srgbClr val="FF9966"/>
              </a:gs>
              <a:gs pos="100000">
                <a:srgbClr val="FFCC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81EE96A5-E06B-49C3-A351-1DE4EE1789FF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6600"/>
              </a:gs>
              <a:gs pos="35000">
                <a:srgbClr val="FF9966"/>
              </a:gs>
              <a:gs pos="69000">
                <a:srgbClr val="FFCC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9" name="Retângulo 8">
            <a:extLst>
              <a:ext uri="{FF2B5EF4-FFF2-40B4-BE49-F238E27FC236}">
                <a16:creationId xmlns:a16="http://schemas.microsoft.com/office/drawing/2014/main" id="{51BFBAA4-DFD7-4D83-B2A8-1F66FA4ACD99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9966"/>
              </a:gs>
              <a:gs pos="35000">
                <a:srgbClr val="FFCC99"/>
              </a:gs>
              <a:gs pos="69000">
                <a:srgbClr val="FFFFCC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7A26F6E2-CD21-4DFB-BAF0-257E26BF3835}"/>
              </a:ext>
            </a:extLst>
          </p:cNvPr>
          <p:cNvSpPr/>
          <p:nvPr/>
        </p:nvSpPr>
        <p:spPr>
          <a:xfrm>
            <a:off x="1322389" y="666751"/>
            <a:ext cx="7796212" cy="6175375"/>
          </a:xfrm>
          <a:prstGeom prst="rect">
            <a:avLst/>
          </a:prstGeom>
          <a:gradFill>
            <a:gsLst>
              <a:gs pos="0">
                <a:schemeClr val="accent2">
                  <a:lumMod val="40000"/>
                  <a:lumOff val="60000"/>
                </a:schemeClr>
              </a:gs>
              <a:gs pos="0">
                <a:srgbClr val="F3DFDE"/>
              </a:gs>
              <a:gs pos="100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9" name="Imagem 18">
            <a:extLst>
              <a:ext uri="{FF2B5EF4-FFF2-40B4-BE49-F238E27FC236}">
                <a16:creationId xmlns:a16="http://schemas.microsoft.com/office/drawing/2014/main" id="{1BE8378D-E79A-4106-A4EA-D53D93EDBD0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E4658988-AEEC-4121-9EF5-C8D104216A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10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5pPr>
      <a:lvl6pPr marL="25717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4BEBD79E-F4FE-473F-BB45-DBED94ADD610}"/>
              </a:ext>
            </a:extLst>
          </p:cNvPr>
          <p:cNvSpPr/>
          <p:nvPr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1C621DF1-3157-4213-B603-0BF109A27570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tx1"/>
              </a:gs>
              <a:gs pos="35000">
                <a:schemeClr val="bg2">
                  <a:lumMod val="25000"/>
                </a:schemeClr>
              </a:gs>
              <a:gs pos="69000">
                <a:schemeClr val="accent1">
                  <a:lumMod val="5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64724E76-C396-4FF1-8CBC-AAC91E98EFEC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accent1">
                  <a:lumMod val="50000"/>
                </a:schemeClr>
              </a:gs>
              <a:gs pos="6900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8FD3C457-7D70-41A6-9B85-0A06717DE4A8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35000">
                <a:schemeClr val="accent1">
                  <a:lumMod val="75000"/>
                </a:schemeClr>
              </a:gs>
              <a:gs pos="69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1B2C22C2-522A-4265-AAA3-88E51F8821CF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35000">
                <a:schemeClr val="accent1">
                  <a:lumMod val="60000"/>
                  <a:lumOff val="40000"/>
                </a:schemeClr>
              </a:gs>
              <a:gs pos="69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0B8D449F-4F0D-4711-A17F-B4EC66E4495A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35000">
                <a:schemeClr val="accent1">
                  <a:lumMod val="40000"/>
                  <a:lumOff val="60000"/>
                </a:schemeClr>
              </a:gs>
              <a:gs pos="69000">
                <a:schemeClr val="accent1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55F4F29C-140E-4775-84C8-75344BA10EE6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35000">
                <a:schemeClr val="accent1">
                  <a:lumMod val="20000"/>
                  <a:lumOff val="80000"/>
                </a:schemeClr>
              </a:gs>
              <a:gs pos="69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109CEFD2-F181-4E59-A088-9E2F93E24ABF}"/>
              </a:ext>
            </a:extLst>
          </p:cNvPr>
          <p:cNvSpPr>
            <a:spLocks noChangeAspect="1"/>
          </p:cNvSpPr>
          <p:nvPr/>
        </p:nvSpPr>
        <p:spPr>
          <a:xfrm>
            <a:off x="1320800" y="666750"/>
            <a:ext cx="7797800" cy="6173788"/>
          </a:xfrm>
          <a:prstGeom prst="rect">
            <a:avLst/>
          </a:prstGeom>
          <a:gradFill>
            <a:gsLst>
              <a:gs pos="0">
                <a:schemeClr val="accent1">
                  <a:lumMod val="20000"/>
                  <a:lumOff val="8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03565396-C53E-442C-B6B5-4BDB863501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07247077-E397-483B-BD15-4247FD161FD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257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bg1"/>
          </a:solidFill>
          <a:latin typeface="Calibri" pitchFamily="34" charset="0"/>
        </a:defRPr>
      </a:lvl5pPr>
      <a:lvl6pPr marL="257175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eaLnBrk="1" fontAlgn="base" hangingPunct="1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3C49D792-FF50-46C3-B99E-1FFD7A62B0D2}"/>
              </a:ext>
            </a:extLst>
          </p:cNvPr>
          <p:cNvSpPr/>
          <p:nvPr/>
        </p:nvSpPr>
        <p:spPr>
          <a:xfrm>
            <a:off x="7824788" y="0"/>
            <a:ext cx="1306512" cy="6858000"/>
          </a:xfrm>
          <a:prstGeom prst="rect">
            <a:avLst/>
          </a:prstGeom>
          <a:gradFill>
            <a:gsLst>
              <a:gs pos="0">
                <a:srgbClr val="FFFF99"/>
              </a:gs>
              <a:gs pos="35000">
                <a:srgbClr val="FFFFCC"/>
              </a:gs>
              <a:gs pos="69000">
                <a:srgbClr val="FFFFFF"/>
              </a:gs>
              <a:gs pos="100000">
                <a:schemeClr val="bg1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3" name="Retângulo 2">
            <a:extLst>
              <a:ext uri="{FF2B5EF4-FFF2-40B4-BE49-F238E27FC236}">
                <a16:creationId xmlns:a16="http://schemas.microsoft.com/office/drawing/2014/main" id="{A4091148-46CF-4C2F-9893-4FD90646583D}"/>
              </a:ext>
            </a:extLst>
          </p:cNvPr>
          <p:cNvSpPr/>
          <p:nvPr/>
        </p:nvSpPr>
        <p:spPr>
          <a:xfrm>
            <a:off x="1" y="0"/>
            <a:ext cx="1306513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chemeClr val="bg2">
                  <a:lumMod val="25000"/>
                </a:schemeClr>
              </a:gs>
              <a:gs pos="69000">
                <a:srgbClr val="D6A3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  <a:p>
            <a:pPr algn="ctr" eaLnBrk="1" hangingPunct="1">
              <a:defRPr/>
            </a:pPr>
            <a:endParaRPr lang="pt-BR" sz="1013" dirty="0"/>
          </a:p>
        </p:txBody>
      </p:sp>
      <p:sp>
        <p:nvSpPr>
          <p:cNvPr id="4" name="Retângulo 3">
            <a:extLst>
              <a:ext uri="{FF2B5EF4-FFF2-40B4-BE49-F238E27FC236}">
                <a16:creationId xmlns:a16="http://schemas.microsoft.com/office/drawing/2014/main" id="{04F878A8-CB32-416C-99F4-CB44CED0AFA5}"/>
              </a:ext>
            </a:extLst>
          </p:cNvPr>
          <p:cNvSpPr/>
          <p:nvPr/>
        </p:nvSpPr>
        <p:spPr>
          <a:xfrm>
            <a:off x="1303339" y="0"/>
            <a:ext cx="1308100" cy="6858000"/>
          </a:xfrm>
          <a:prstGeom prst="rect">
            <a:avLst/>
          </a:prstGeom>
          <a:gradFill>
            <a:gsLst>
              <a:gs pos="0">
                <a:schemeClr val="bg2">
                  <a:lumMod val="25000"/>
                </a:schemeClr>
              </a:gs>
              <a:gs pos="35000">
                <a:srgbClr val="FFC000"/>
              </a:gs>
              <a:gs pos="69000">
                <a:srgbClr val="FFCC00"/>
              </a:gs>
              <a:gs pos="100000">
                <a:srgbClr val="FFFF00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  <a:p>
            <a:pPr algn="ctr">
              <a:defRPr/>
            </a:pPr>
            <a:endParaRPr lang="pt-BR" sz="1013" dirty="0"/>
          </a:p>
        </p:txBody>
      </p:sp>
      <p:sp>
        <p:nvSpPr>
          <p:cNvPr id="5" name="Retângulo 4">
            <a:extLst>
              <a:ext uri="{FF2B5EF4-FFF2-40B4-BE49-F238E27FC236}">
                <a16:creationId xmlns:a16="http://schemas.microsoft.com/office/drawing/2014/main" id="{07E0E060-FE17-4AF4-8BD3-CCC7D0CE15CA}"/>
              </a:ext>
            </a:extLst>
          </p:cNvPr>
          <p:cNvSpPr/>
          <p:nvPr/>
        </p:nvSpPr>
        <p:spPr>
          <a:xfrm>
            <a:off x="2606677" y="0"/>
            <a:ext cx="1306513" cy="6858000"/>
          </a:xfrm>
          <a:prstGeom prst="rect">
            <a:avLst/>
          </a:prstGeom>
          <a:gradFill>
            <a:gsLst>
              <a:gs pos="0">
                <a:srgbClr val="FFC000"/>
              </a:gs>
              <a:gs pos="35000">
                <a:srgbClr val="FFCC00"/>
              </a:gs>
              <a:gs pos="69000">
                <a:srgbClr val="FFFF00"/>
              </a:gs>
              <a:gs pos="100000">
                <a:srgbClr val="FFFF66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6" name="Retângulo 5">
            <a:extLst>
              <a:ext uri="{FF2B5EF4-FFF2-40B4-BE49-F238E27FC236}">
                <a16:creationId xmlns:a16="http://schemas.microsoft.com/office/drawing/2014/main" id="{810BFC46-6C8D-420C-B296-B612BE901CBE}"/>
              </a:ext>
            </a:extLst>
          </p:cNvPr>
          <p:cNvSpPr/>
          <p:nvPr/>
        </p:nvSpPr>
        <p:spPr>
          <a:xfrm>
            <a:off x="3911601" y="0"/>
            <a:ext cx="1308100" cy="6858000"/>
          </a:xfrm>
          <a:prstGeom prst="rect">
            <a:avLst/>
          </a:prstGeom>
          <a:gradFill>
            <a:gsLst>
              <a:gs pos="0">
                <a:srgbClr val="FFCC00"/>
              </a:gs>
              <a:gs pos="35000">
                <a:srgbClr val="FFFF00"/>
              </a:gs>
              <a:gs pos="69000">
                <a:srgbClr val="FFFF99"/>
              </a:gs>
              <a:gs pos="100000">
                <a:srgbClr val="FFFF99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7" name="Retângulo 6">
            <a:extLst>
              <a:ext uri="{FF2B5EF4-FFF2-40B4-BE49-F238E27FC236}">
                <a16:creationId xmlns:a16="http://schemas.microsoft.com/office/drawing/2014/main" id="{8A734109-F311-400B-AEA9-3DFCB54B5F1C}"/>
              </a:ext>
            </a:extLst>
          </p:cNvPr>
          <p:cNvSpPr/>
          <p:nvPr/>
        </p:nvSpPr>
        <p:spPr>
          <a:xfrm>
            <a:off x="5216526" y="0"/>
            <a:ext cx="1306513" cy="6858000"/>
          </a:xfrm>
          <a:prstGeom prst="rect">
            <a:avLst/>
          </a:prstGeom>
          <a:gradFill>
            <a:gsLst>
              <a:gs pos="0">
                <a:srgbClr val="FFFF00"/>
              </a:gs>
              <a:gs pos="35000">
                <a:srgbClr val="FFFF66"/>
              </a:gs>
              <a:gs pos="69000">
                <a:srgbClr val="FFFF99"/>
              </a:gs>
              <a:gs pos="100000">
                <a:srgbClr val="FFFFCC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8" name="Retângulo 7">
            <a:extLst>
              <a:ext uri="{FF2B5EF4-FFF2-40B4-BE49-F238E27FC236}">
                <a16:creationId xmlns:a16="http://schemas.microsoft.com/office/drawing/2014/main" id="{F1AF1CCD-5DFF-474E-A2EF-A008A3A3E47C}"/>
              </a:ext>
            </a:extLst>
          </p:cNvPr>
          <p:cNvSpPr/>
          <p:nvPr/>
        </p:nvSpPr>
        <p:spPr>
          <a:xfrm>
            <a:off x="6519863" y="0"/>
            <a:ext cx="1308100" cy="6858000"/>
          </a:xfrm>
          <a:prstGeom prst="rect">
            <a:avLst/>
          </a:prstGeom>
          <a:gradFill>
            <a:gsLst>
              <a:gs pos="0">
                <a:srgbClr val="FFFF66"/>
              </a:gs>
              <a:gs pos="35000">
                <a:srgbClr val="FFFF99"/>
              </a:gs>
              <a:gs pos="69000">
                <a:srgbClr val="FFFFCC"/>
              </a:gs>
              <a:gs pos="100000">
                <a:srgbClr val="FFFFFF"/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8576" tIns="19289" rIns="38576" bIns="19289" anchor="ctr"/>
          <a:lstStyle/>
          <a:p>
            <a:pPr algn="ctr">
              <a:defRPr/>
            </a:pPr>
            <a:endParaRPr lang="pt-BR" sz="1013" dirty="0"/>
          </a:p>
        </p:txBody>
      </p:sp>
      <p:sp>
        <p:nvSpPr>
          <p:cNvPr id="14" name="Retângulo 13">
            <a:extLst>
              <a:ext uri="{FF2B5EF4-FFF2-40B4-BE49-F238E27FC236}">
                <a16:creationId xmlns:a16="http://schemas.microsoft.com/office/drawing/2014/main" id="{720536C1-1B3F-4960-A032-63CAD1C8BA98}"/>
              </a:ext>
            </a:extLst>
          </p:cNvPr>
          <p:cNvSpPr>
            <a:spLocks noChangeAspect="1"/>
          </p:cNvSpPr>
          <p:nvPr/>
        </p:nvSpPr>
        <p:spPr>
          <a:xfrm>
            <a:off x="1320800" y="666750"/>
            <a:ext cx="7797800" cy="6173788"/>
          </a:xfrm>
          <a:prstGeom prst="rect">
            <a:avLst/>
          </a:prstGeom>
          <a:gradFill>
            <a:gsLst>
              <a:gs pos="0">
                <a:srgbClr val="FFFFCC"/>
              </a:gs>
              <a:gs pos="0">
                <a:srgbClr val="FFFF99"/>
              </a:gs>
              <a:gs pos="100000">
                <a:schemeClr val="bg1"/>
              </a:gs>
              <a:gs pos="100000">
                <a:schemeClr val="bg1"/>
              </a:gs>
            </a:gsLst>
            <a:lin ang="5400000" scaled="1"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pt-BR" sz="1013" dirty="0"/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A6071FF2-5DBE-459C-8D1B-0A1758E9A8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10521" t="40057" r="76962" b="30390"/>
          <a:stretch/>
        </p:blipFill>
        <p:spPr>
          <a:xfrm>
            <a:off x="75331" y="3684627"/>
            <a:ext cx="1144589" cy="1519287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9F0E1E37-8693-4E08-9A22-99D12CB469F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/>
          <a:srcRect l="23226" t="42997" r="48425" b="34592"/>
          <a:stretch/>
        </p:blipFill>
        <p:spPr>
          <a:xfrm>
            <a:off x="48140" y="5589240"/>
            <a:ext cx="1213489" cy="53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5pPr>
      <a:lvl6pPr marL="25717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6pPr>
      <a:lvl7pPr marL="51435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7pPr>
      <a:lvl8pPr marL="771525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8pPr>
      <a:lvl9pPr marL="1028700" algn="ctr" rtl="0" fontAlgn="base">
        <a:spcBef>
          <a:spcPct val="0"/>
        </a:spcBef>
        <a:spcAft>
          <a:spcPct val="0"/>
        </a:spcAft>
        <a:defRPr sz="2475">
          <a:solidFill>
            <a:schemeClr val="tx1"/>
          </a:solidFill>
          <a:latin typeface="Calibri" pitchFamily="34" charset="0"/>
        </a:defRPr>
      </a:lvl9pPr>
    </p:titleStyle>
    <p:bodyStyle>
      <a:lvl1pPr marL="192881" indent="-19288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17910" indent="-16073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75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125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125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spcBef>
          <a:spcPct val="20000"/>
        </a:spcBef>
        <a:buFont typeface="Arial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33D7891B-1221-4365-A4EF-5B47686381F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/>
            <a:r>
              <a:rPr lang="pt-BR" sz="6000" b="1" dirty="0"/>
              <a:t>3°</a:t>
            </a:r>
          </a:p>
        </p:txBody>
      </p:sp>
    </p:spTree>
    <p:extLst>
      <p:ext uri="{BB962C8B-B14F-4D97-AF65-F5344CB8AC3E}">
        <p14:creationId xmlns:p14="http://schemas.microsoft.com/office/powerpoint/2010/main" val="2498257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658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exto 1">
            <a:extLst>
              <a:ext uri="{FF2B5EF4-FFF2-40B4-BE49-F238E27FC236}">
                <a16:creationId xmlns:a16="http://schemas.microsoft.com/office/drawing/2014/main" id="{C6016D31-9596-32EC-17D0-2D539979044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996" y="679578"/>
            <a:ext cx="2695265" cy="3456188"/>
          </a:xfrm>
        </p:spPr>
        <p:txBody>
          <a:bodyPr/>
          <a:lstStyle/>
          <a:p>
            <a:r>
              <a:rPr lang="pt-BR" dirty="0">
                <a:solidFill>
                  <a:srgbClr val="1F1F1F"/>
                </a:solidFill>
                <a:latin typeface="inherit"/>
              </a:rPr>
              <a:t>As ofertas deste trimestre serão destinadas à </a:t>
            </a:r>
            <a:r>
              <a:rPr lang="pt-BR" dirty="0">
                <a:solidFill>
                  <a:srgbClr val="FF0000"/>
                </a:solidFill>
                <a:latin typeface="inherit"/>
              </a:rPr>
              <a:t>Divisão Intereuropeia</a:t>
            </a:r>
            <a:r>
              <a:rPr lang="pt-BR" dirty="0">
                <a:solidFill>
                  <a:srgbClr val="1F1F1F"/>
                </a:solidFill>
                <a:latin typeface="inherit"/>
              </a:rPr>
              <a:t>, formada por belos países europeus e seus habitantes:</a:t>
            </a:r>
          </a:p>
          <a:p>
            <a:r>
              <a:rPr lang="pt-BR" dirty="0">
                <a:solidFill>
                  <a:srgbClr val="1F1F1F"/>
                </a:solidFill>
                <a:latin typeface="inherit"/>
              </a:rPr>
              <a:t>Portugal, Espanha, Andorra, França, Bélgica, Luxemburgo, Mônaco, Alemanha, Suíça, Liechtenstein, Áustria, Itália, Romênia,</a:t>
            </a:r>
          </a:p>
          <a:p>
            <a:r>
              <a:rPr lang="pt-BR" dirty="0">
                <a:solidFill>
                  <a:srgbClr val="1F1F1F"/>
                </a:solidFill>
                <a:latin typeface="inherit"/>
              </a:rPr>
              <a:t>Bulgária, República Tcheca e Eslováquia.</a:t>
            </a:r>
            <a:endParaRPr lang="pt-BR" dirty="0"/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22C0F5C-8F9A-F0B8-E244-03A9BFC890B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pt-BR" dirty="0"/>
              <a:t>S01</a:t>
            </a:r>
          </a:p>
        </p:txBody>
      </p:sp>
      <p:pic>
        <p:nvPicPr>
          <p:cNvPr id="9" name="Imagem 8">
            <a:extLst>
              <a:ext uri="{FF2B5EF4-FFF2-40B4-BE49-F238E27FC236}">
                <a16:creationId xmlns:a16="http://schemas.microsoft.com/office/drawing/2014/main" id="{2196932B-581E-8FB2-6912-EC2BF6FD9C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848510"/>
            <a:ext cx="2891018" cy="1932417"/>
          </a:xfrm>
          <a:prstGeom prst="rect">
            <a:avLst/>
          </a:prstGeom>
        </p:spPr>
      </p:pic>
      <p:sp>
        <p:nvSpPr>
          <p:cNvPr id="11" name="CaixaDeTexto 10">
            <a:extLst>
              <a:ext uri="{FF2B5EF4-FFF2-40B4-BE49-F238E27FC236}">
                <a16:creationId xmlns:a16="http://schemas.microsoft.com/office/drawing/2014/main" id="{88E52393-5E39-1C6B-AF23-D445F49BB629}"/>
              </a:ext>
            </a:extLst>
          </p:cNvPr>
          <p:cNvSpPr txBox="1"/>
          <p:nvPr/>
        </p:nvSpPr>
        <p:spPr>
          <a:xfrm>
            <a:off x="2847168" y="2464525"/>
            <a:ext cx="2891018" cy="307777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1400" b="1" dirty="0">
                <a:solidFill>
                  <a:srgbClr val="1F1F1F"/>
                </a:solidFill>
                <a:latin typeface="inherit"/>
              </a:rPr>
              <a:t>Portugal</a:t>
            </a:r>
            <a:endParaRPr lang="pt-BR" sz="1400" b="1" dirty="0"/>
          </a:p>
        </p:txBody>
      </p:sp>
      <p:pic>
        <p:nvPicPr>
          <p:cNvPr id="12" name="Imagem 11" descr="Monaco">
            <a:extLst>
              <a:ext uri="{FF2B5EF4-FFF2-40B4-BE49-F238E27FC236}">
                <a16:creationId xmlns:a16="http://schemas.microsoft.com/office/drawing/2014/main" id="{19A3BE9A-BC4B-920E-4545-BAD764B249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15119"/>
          <a:stretch>
            <a:fillRect/>
          </a:stretch>
        </p:blipFill>
        <p:spPr>
          <a:xfrm>
            <a:off x="6660232" y="814790"/>
            <a:ext cx="2322776" cy="1649735"/>
          </a:xfrm>
          <a:prstGeom prst="rect">
            <a:avLst/>
          </a:prstGeom>
        </p:spPr>
      </p:pic>
      <p:sp>
        <p:nvSpPr>
          <p:cNvPr id="13" name="CaixaDeTexto 12">
            <a:extLst>
              <a:ext uri="{FF2B5EF4-FFF2-40B4-BE49-F238E27FC236}">
                <a16:creationId xmlns:a16="http://schemas.microsoft.com/office/drawing/2014/main" id="{AAE57A52-161C-E32B-9706-6023989670A8}"/>
              </a:ext>
            </a:extLst>
          </p:cNvPr>
          <p:cNvSpPr txBox="1"/>
          <p:nvPr/>
        </p:nvSpPr>
        <p:spPr>
          <a:xfrm>
            <a:off x="6660232" y="2156748"/>
            <a:ext cx="2322776" cy="307777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1400" b="1" dirty="0">
                <a:solidFill>
                  <a:srgbClr val="1F1F1F"/>
                </a:solidFill>
                <a:latin typeface="inherit"/>
              </a:rPr>
              <a:t>Mônaco</a:t>
            </a:r>
            <a:endParaRPr lang="pt-BR" sz="1400" b="1" dirty="0"/>
          </a:p>
        </p:txBody>
      </p:sp>
      <p:pic>
        <p:nvPicPr>
          <p:cNvPr id="14" name="Imagem 13" descr="Por que conhecer a Itália? - Blog Instaviagem">
            <a:extLst>
              <a:ext uri="{FF2B5EF4-FFF2-40B4-BE49-F238E27FC236}">
                <a16:creationId xmlns:a16="http://schemas.microsoft.com/office/drawing/2014/main" id="{1A3795DE-BFDB-64D8-EF0E-D729C35FB6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2160" y="2647063"/>
            <a:ext cx="2695378" cy="1796480"/>
          </a:xfrm>
          <a:prstGeom prst="rect">
            <a:avLst/>
          </a:prstGeom>
        </p:spPr>
      </p:pic>
      <p:sp>
        <p:nvSpPr>
          <p:cNvPr id="15" name="CaixaDeTexto 14">
            <a:extLst>
              <a:ext uri="{FF2B5EF4-FFF2-40B4-BE49-F238E27FC236}">
                <a16:creationId xmlns:a16="http://schemas.microsoft.com/office/drawing/2014/main" id="{FF217E69-88CC-EC54-1BB4-C5045F183084}"/>
              </a:ext>
            </a:extLst>
          </p:cNvPr>
          <p:cNvSpPr txBox="1"/>
          <p:nvPr/>
        </p:nvSpPr>
        <p:spPr>
          <a:xfrm>
            <a:off x="6012160" y="4135766"/>
            <a:ext cx="2695378" cy="307777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1400" b="1" dirty="0">
                <a:solidFill>
                  <a:srgbClr val="1F1F1F"/>
                </a:solidFill>
                <a:latin typeface="inherit"/>
              </a:rPr>
              <a:t>Veneza - Itália</a:t>
            </a:r>
            <a:endParaRPr lang="pt-BR" sz="1400" b="1" dirty="0"/>
          </a:p>
        </p:txBody>
      </p:sp>
      <p:pic>
        <p:nvPicPr>
          <p:cNvPr id="21" name="Imagem 20">
            <a:extLst>
              <a:ext uri="{FF2B5EF4-FFF2-40B4-BE49-F238E27FC236}">
                <a16:creationId xmlns:a16="http://schemas.microsoft.com/office/drawing/2014/main" id="{6D685F01-4BD0-8659-3A41-308266E52A2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509120"/>
            <a:ext cx="3321684" cy="1993011"/>
          </a:xfrm>
          <a:prstGeom prst="rect">
            <a:avLst/>
          </a:prstGeom>
        </p:spPr>
      </p:pic>
      <p:sp>
        <p:nvSpPr>
          <p:cNvPr id="22" name="CaixaDeTexto 21">
            <a:extLst>
              <a:ext uri="{FF2B5EF4-FFF2-40B4-BE49-F238E27FC236}">
                <a16:creationId xmlns:a16="http://schemas.microsoft.com/office/drawing/2014/main" id="{C1B9F363-A52C-93A8-4097-61CB336C0909}"/>
              </a:ext>
            </a:extLst>
          </p:cNvPr>
          <p:cNvSpPr txBox="1"/>
          <p:nvPr/>
        </p:nvSpPr>
        <p:spPr>
          <a:xfrm>
            <a:off x="203936" y="6194354"/>
            <a:ext cx="3321683" cy="307777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1400" b="1" dirty="0" err="1">
                <a:solidFill>
                  <a:srgbClr val="1F1F1F"/>
                </a:solidFill>
                <a:latin typeface="inherit"/>
              </a:rPr>
              <a:t>Suiça</a:t>
            </a:r>
            <a:endParaRPr lang="pt-BR" sz="1400" b="1" dirty="0"/>
          </a:p>
        </p:txBody>
      </p:sp>
      <p:pic>
        <p:nvPicPr>
          <p:cNvPr id="23" name="Imagem 22" descr="Morar na França: guia completo com dicas e custos e mais!">
            <a:extLst>
              <a:ext uri="{FF2B5EF4-FFF2-40B4-BE49-F238E27FC236}">
                <a16:creationId xmlns:a16="http://schemas.microsoft.com/office/drawing/2014/main" id="{8BD0811F-E4A9-4779-6F61-8B140C67B22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71800" y="2883960"/>
            <a:ext cx="2682468" cy="1504357"/>
          </a:xfrm>
          <a:prstGeom prst="rect">
            <a:avLst/>
          </a:prstGeom>
        </p:spPr>
      </p:pic>
      <p:sp>
        <p:nvSpPr>
          <p:cNvPr id="24" name="CaixaDeTexto 23">
            <a:extLst>
              <a:ext uri="{FF2B5EF4-FFF2-40B4-BE49-F238E27FC236}">
                <a16:creationId xmlns:a16="http://schemas.microsoft.com/office/drawing/2014/main" id="{7983DB6E-AB7D-BECA-656B-10ADBC4DB85F}"/>
              </a:ext>
            </a:extLst>
          </p:cNvPr>
          <p:cNvSpPr txBox="1"/>
          <p:nvPr/>
        </p:nvSpPr>
        <p:spPr>
          <a:xfrm>
            <a:off x="2770621" y="4091901"/>
            <a:ext cx="2682468" cy="307777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1400" b="1" dirty="0">
                <a:solidFill>
                  <a:srgbClr val="1F1F1F"/>
                </a:solidFill>
                <a:latin typeface="inherit"/>
              </a:rPr>
              <a:t>França</a:t>
            </a:r>
            <a:endParaRPr lang="pt-BR" sz="1400" b="1" dirty="0"/>
          </a:p>
        </p:txBody>
      </p:sp>
      <p:pic>
        <p:nvPicPr>
          <p:cNvPr id="25" name="Imagem 24" descr="Viajar para Alemanha: tudo que você precisa saber! | Blog da Maxmilhas">
            <a:extLst>
              <a:ext uri="{FF2B5EF4-FFF2-40B4-BE49-F238E27FC236}">
                <a16:creationId xmlns:a16="http://schemas.microsoft.com/office/drawing/2014/main" id="{CA643938-63D1-0B49-9160-4CB1E655110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7007" y="4557280"/>
            <a:ext cx="3321684" cy="2215537"/>
          </a:xfrm>
          <a:prstGeom prst="rect">
            <a:avLst/>
          </a:prstGeom>
        </p:spPr>
      </p:pic>
      <p:sp>
        <p:nvSpPr>
          <p:cNvPr id="26" name="CaixaDeTexto 25">
            <a:extLst>
              <a:ext uri="{FF2B5EF4-FFF2-40B4-BE49-F238E27FC236}">
                <a16:creationId xmlns:a16="http://schemas.microsoft.com/office/drawing/2014/main" id="{3AC9AEB9-662D-B5B1-3497-7102E3942EFC}"/>
              </a:ext>
            </a:extLst>
          </p:cNvPr>
          <p:cNvSpPr txBox="1"/>
          <p:nvPr/>
        </p:nvSpPr>
        <p:spPr>
          <a:xfrm>
            <a:off x="4900721" y="6450320"/>
            <a:ext cx="3321683" cy="307777"/>
          </a:xfrm>
          <a:prstGeom prst="rect">
            <a:avLst/>
          </a:prstGeom>
          <a:solidFill>
            <a:schemeClr val="bg1">
              <a:alpha val="49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pt-BR" sz="1400" b="1" dirty="0">
                <a:solidFill>
                  <a:srgbClr val="1F1F1F"/>
                </a:solidFill>
                <a:latin typeface="inherit"/>
              </a:rPr>
              <a:t>Alemanha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1089704308"/>
      </p:ext>
    </p:extLst>
  </p:cSld>
  <p:clrMapOvr>
    <a:masterClrMapping/>
  </p:clrMapOvr>
</p:sld>
</file>

<file path=ppt/theme/theme1.xml><?xml version="1.0" encoding="utf-8"?>
<a:theme xmlns:a="http://schemas.openxmlformats.org/drawingml/2006/main" name="Missões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0000"/>
        </a:solidFill>
        <a:ln>
          <a:noFill/>
        </a:ln>
      </a:spPr>
      <a:bodyPr anchor="ctr"/>
      <a:lstStyle>
        <a:defPPr algn="ctr" fontAlgn="auto">
          <a:spcBef>
            <a:spcPts val="0"/>
          </a:spcBef>
          <a:spcAft>
            <a:spcPts val="0"/>
          </a:spcAft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Vermelho GRAÇA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Azul COMUNIDAD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Amarelo ADORAÇÃO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42685</TotalTime>
  <Words>63</Words>
  <Application>Microsoft Office PowerPoint</Application>
  <PresentationFormat>Apresentação na tela (4:3)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4</vt:i4>
      </vt:variant>
      <vt:variant>
        <vt:lpstr>Títulos de slides</vt:lpstr>
      </vt:variant>
      <vt:variant>
        <vt:i4>3</vt:i4>
      </vt:variant>
    </vt:vector>
  </HeadingPairs>
  <TitlesOfParts>
    <vt:vector size="12" baseType="lpstr">
      <vt:lpstr>Arial</vt:lpstr>
      <vt:lpstr>Calibri</vt:lpstr>
      <vt:lpstr>Comic Sans MS</vt:lpstr>
      <vt:lpstr>inherit</vt:lpstr>
      <vt:lpstr>Wingdings</vt:lpstr>
      <vt:lpstr>Missões</vt:lpstr>
      <vt:lpstr>Vermelho GRAÇA</vt:lpstr>
      <vt:lpstr>Azul COMUNIDADE</vt:lpstr>
      <vt:lpstr>1_Amarelo ADORAÇÃO</vt:lpstr>
      <vt:lpstr>Apresentação do PowerPoint</vt:lpstr>
      <vt:lpstr>Apresentação do PowerPoint</vt:lpstr>
      <vt:lpstr>Apresentação do PowerPoint</vt:lpstr>
    </vt:vector>
  </TitlesOfParts>
  <Company>Uso Pessoal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 Schwantes</dc:creator>
  <cp:lastModifiedBy>Ruy Ernesto Nobrega Schwantes</cp:lastModifiedBy>
  <cp:revision>2007</cp:revision>
  <cp:lastPrinted>2026-03-22T14:22:22Z</cp:lastPrinted>
  <dcterms:created xsi:type="dcterms:W3CDTF">2014-12-27T17:37:04Z</dcterms:created>
  <dcterms:modified xsi:type="dcterms:W3CDTF">2026-06-29T18:40:49Z</dcterms:modified>
</cp:coreProperties>
</file>