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4" r:id="rId2"/>
    <p:sldMasterId id="2147483721" r:id="rId3"/>
    <p:sldMasterId id="2147483728" r:id="rId4"/>
  </p:sldMasterIdLst>
  <p:notesMasterIdLst>
    <p:notesMasterId r:id="rId8"/>
  </p:notesMasterIdLst>
  <p:sldIdLst>
    <p:sldId id="727" r:id="rId5"/>
    <p:sldId id="1377" r:id="rId6"/>
    <p:sldId id="1352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00"/>
    <a:srgbClr val="003399"/>
    <a:srgbClr val="FF0000"/>
    <a:srgbClr val="ABC6D9"/>
    <a:srgbClr val="ADC8DB"/>
    <a:srgbClr val="7999B0"/>
    <a:srgbClr val="AF4B10"/>
    <a:srgbClr val="AD4C10"/>
    <a:srgbClr val="D7E4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434" autoAdjust="0"/>
  </p:normalViewPr>
  <p:slideViewPr>
    <p:cSldViewPr>
      <p:cViewPr varScale="1">
        <p:scale>
          <a:sx n="80" d="100"/>
          <a:sy n="80" d="100"/>
        </p:scale>
        <p:origin x="114" y="744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18/07/2026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884330E-88B8-4835-83A9-C37E536B4025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6" name="Imagem 2">
            <a:extLst>
              <a:ext uri="{FF2B5EF4-FFF2-40B4-BE49-F238E27FC236}">
                <a16:creationId xmlns:a16="http://schemas.microsoft.com/office/drawing/2014/main" id="{633CDA14-AD4B-45D3-86D1-7FEA6415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FB24A0E-735C-4FC4-80DA-CADEBEF1A0C3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8E0FA1A-340C-40F7-81E6-304E1219880E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90D8E36-9702-4E20-9375-18AE84B47DD7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B37ECB-633E-441E-8AA1-4E73F9C341C9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07709B-A89C-4EBD-ADD3-59DCDAAC299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1" name="CaixaDeTexto 18">
            <a:extLst>
              <a:ext uri="{FF2B5EF4-FFF2-40B4-BE49-F238E27FC236}">
                <a16:creationId xmlns:a16="http://schemas.microsoft.com/office/drawing/2014/main" id="{4E1BE383-3AB9-4D0C-A48C-D95DABE4C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23975" y="1413063"/>
            <a:ext cx="1273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Curiosidades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8B97C8C-6581-4DA9-B07D-8F11A12926A2}"/>
              </a:ext>
            </a:extLst>
          </p:cNvPr>
          <p:cNvSpPr/>
          <p:nvPr userDrawn="1"/>
        </p:nvSpPr>
        <p:spPr>
          <a:xfrm>
            <a:off x="1743076" y="1720840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5516E58-34D7-4805-84EC-95B6B4827FC7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30" name="Espaço Reservado para Texto 29">
            <a:extLst>
              <a:ext uri="{FF2B5EF4-FFF2-40B4-BE49-F238E27FC236}">
                <a16:creationId xmlns:a16="http://schemas.microsoft.com/office/drawing/2014/main" id="{61069D8B-8B28-4E35-879E-2C48552D6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3BBDD5-85FF-05DE-9456-6F13FB5A5876}"/>
              </a:ext>
            </a:extLst>
          </p:cNvPr>
          <p:cNvSpPr txBox="1"/>
          <p:nvPr userDrawn="1"/>
        </p:nvSpPr>
        <p:spPr>
          <a:xfrm>
            <a:off x="3911600" y="2204864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40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84E6BF3-BFBD-4D81-99F5-6EC55C3710D6}"/>
              </a:ext>
            </a:extLst>
          </p:cNvPr>
          <p:cNvSpPr txBox="1"/>
          <p:nvPr userDrawn="1"/>
        </p:nvSpPr>
        <p:spPr>
          <a:xfrm>
            <a:off x="3911600" y="3086282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Classe dos Primários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423822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 </a:t>
            </a:r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24418F8F-55AE-4F30-A4F5-B7D5BACE02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981075"/>
            <a:ext cx="9036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As imagens que temos utilizado aqui são sempre imagens tiradas da internet. Procuramos não utilizar imagens que tenham alguma restrição quanto à direitos autorais.</a:t>
            </a:r>
          </a:p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Se por acaso estivermos utilizando de maneira indevida alguma imagem, por favor me avise que retirarei imediatamente a imagem deste material.</a:t>
            </a:r>
          </a:p>
        </p:txBody>
      </p:sp>
      <p:sp>
        <p:nvSpPr>
          <p:cNvPr id="10" name="Retângulo 3">
            <a:extLst>
              <a:ext uri="{FF2B5EF4-FFF2-40B4-BE49-F238E27FC236}">
                <a16:creationId xmlns:a16="http://schemas.microsoft.com/office/drawing/2014/main" id="{1A7E6371-DDD0-428D-ADA7-00C93FFBF8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950" y="4751567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br>
              <a:rPr lang="pt-BR" sz="2400" b="1" dirty="0"/>
            </a:br>
            <a:endParaRPr lang="pt-BR" alt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2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156401C-DE18-48C8-8A43-D90D8C472295}"/>
              </a:ext>
            </a:extLst>
          </p:cNvPr>
          <p:cNvSpPr/>
          <p:nvPr userDrawn="1"/>
        </p:nvSpPr>
        <p:spPr>
          <a:xfrm>
            <a:off x="34925" y="0"/>
            <a:ext cx="9109075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488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 com desta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4544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9F3C1C5C-7732-42B8-AE90-B43EE781E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25" y="689900"/>
            <a:ext cx="9109075" cy="523875"/>
          </a:xfrm>
          <a:prstGeom prst="rect">
            <a:avLst/>
          </a:prstGeom>
          <a:solidFill>
            <a:srgbClr val="00B050"/>
          </a:solidFill>
        </p:spPr>
        <p:txBody>
          <a:bodyPr/>
          <a:lstStyle>
            <a:lvl1pPr algn="ctr">
              <a:defRPr sz="2800" b="1">
                <a:solidFill>
                  <a:srgbClr val="FFFF00"/>
                </a:solidFill>
              </a:defRPr>
            </a:lvl1pPr>
            <a:lvl2pPr>
              <a:defRPr b="1">
                <a:solidFill>
                  <a:srgbClr val="FFFF00"/>
                </a:solidFill>
              </a:defRPr>
            </a:lvl2pPr>
            <a:lvl3pPr>
              <a:defRPr b="1">
                <a:solidFill>
                  <a:srgbClr val="FFFF00"/>
                </a:solidFill>
              </a:defRPr>
            </a:lvl3pPr>
            <a:lvl4pPr>
              <a:defRPr b="1">
                <a:solidFill>
                  <a:srgbClr val="FFFF00"/>
                </a:solidFill>
              </a:defRPr>
            </a:lvl4pPr>
            <a:lvl5pPr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23667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riosidades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7737" y="685695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 Intereuropeia</a:t>
            </a:r>
          </a:p>
        </p:txBody>
      </p:sp>
    </p:spTree>
    <p:extLst>
      <p:ext uri="{BB962C8B-B14F-4D97-AF65-F5344CB8AC3E}">
        <p14:creationId xmlns:p14="http://schemas.microsoft.com/office/powerpoint/2010/main" val="2194047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elho CAPA - 1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8ADDD79A-D920-41C3-8B42-9C09D536E12A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CC99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C1FCAAA-BC94-45C3-A1C7-8AA7D59A2891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0E8798-3089-4654-B145-191D65A7559E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65E3C04-3FA6-4154-B10B-44D0705381B6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0001024-0A58-4D82-87CB-F596C2843D9A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F903E1F-AC4D-418A-A81B-D801C0F54471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6D2BD42-83ED-4F60-AE5F-0AA094B621B8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pic>
        <p:nvPicPr>
          <p:cNvPr id="46" name="Imagem 2">
            <a:extLst>
              <a:ext uri="{FF2B5EF4-FFF2-40B4-BE49-F238E27FC236}">
                <a16:creationId xmlns:a16="http://schemas.microsoft.com/office/drawing/2014/main" id="{01F08265-58D1-4C43-9E8C-AC72294D4C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aixaDeTexto 18">
            <a:extLst>
              <a:ext uri="{FF2B5EF4-FFF2-40B4-BE49-F238E27FC236}">
                <a16:creationId xmlns:a16="http://schemas.microsoft.com/office/drawing/2014/main" id="{AD7A2F3C-E450-4C0C-AFA6-6C1436B883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294DCDC-BF99-42DD-B755-23507D8B9EC6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63A2022D-4ECE-4CD7-BD00-A5B36B255E13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54" name="Espaço Reservado para Texto 29">
            <a:extLst>
              <a:ext uri="{FF2B5EF4-FFF2-40B4-BE49-F238E27FC236}">
                <a16:creationId xmlns:a16="http://schemas.microsoft.com/office/drawing/2014/main" id="{06CE0D7E-B716-4BBC-9486-741B16639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D399F7EC-F1BF-4D54-9F6B-4AA9FF9A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495359E-3BDE-46C3-8079-EA6416CA8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6">
            <a:extLst>
              <a:ext uri="{FF2B5EF4-FFF2-40B4-BE49-F238E27FC236}">
                <a16:creationId xmlns:a16="http://schemas.microsoft.com/office/drawing/2014/main" id="{D7E7BD83-803E-438A-B006-170176C7B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0732175-8E83-42F7-B365-D255D1178ADA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E44E63-61CA-4CC5-84C6-0337E5E151A5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9A79CD-F44D-41E3-95D5-403F534FC26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2149561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0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0">
            <a:extLst>
              <a:ext uri="{FF2B5EF4-FFF2-40B4-BE49-F238E27FC236}">
                <a16:creationId xmlns:a16="http://schemas.microsoft.com/office/drawing/2014/main" id="{A3AF1E5C-7717-4B05-9AB9-67626B3E0F83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kern="1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C912A2C0-A225-4B1A-977D-FB7C01174AC3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B7E925AE-8B36-45F2-A038-A57AFF834FD0}"/>
              </a:ext>
            </a:extLst>
          </p:cNvPr>
          <p:cNvSpPr/>
          <p:nvPr userDrawn="1"/>
        </p:nvSpPr>
        <p:spPr>
          <a:xfrm>
            <a:off x="9248" y="692876"/>
            <a:ext cx="9109075" cy="6165124"/>
          </a:xfrm>
          <a:prstGeom prst="rect">
            <a:avLst/>
          </a:prstGeom>
          <a:solidFill>
            <a:srgbClr val="F4E2E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51" name="Espaço Reservado para Texto 8">
            <a:extLst>
              <a:ext uri="{FF2B5EF4-FFF2-40B4-BE49-F238E27FC236}">
                <a16:creationId xmlns:a16="http://schemas.microsoft.com/office/drawing/2014/main" id="{B6D2DC35-9328-46DD-9C57-FF0615CE47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0DAE8A47-40C1-48BA-A195-1C3C631DC7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53" name="Espaço Reservado para Imagem 17">
            <a:extLst>
              <a:ext uri="{FF2B5EF4-FFF2-40B4-BE49-F238E27FC236}">
                <a16:creationId xmlns:a16="http://schemas.microsoft.com/office/drawing/2014/main" id="{FC8189E3-7A85-4019-B1DE-662F38456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54" name="Espaço Reservado para Imagem 19">
            <a:extLst>
              <a:ext uri="{FF2B5EF4-FFF2-40B4-BE49-F238E27FC236}">
                <a16:creationId xmlns:a16="http://schemas.microsoft.com/office/drawing/2014/main" id="{F504BE71-63B9-4022-8331-CBF336C8F5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55" name="Espaço Reservado para Texto 21">
            <a:extLst>
              <a:ext uri="{FF2B5EF4-FFF2-40B4-BE49-F238E27FC236}">
                <a16:creationId xmlns:a16="http://schemas.microsoft.com/office/drawing/2014/main" id="{AF1777BD-F9FF-4CAF-8313-F2723F6BAD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56" name="Espaço Reservado para Texto 23">
            <a:extLst>
              <a:ext uri="{FF2B5EF4-FFF2-40B4-BE49-F238E27FC236}">
                <a16:creationId xmlns:a16="http://schemas.microsoft.com/office/drawing/2014/main" id="{40C1736B-F4BA-4036-88B1-BAFD641D44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2B9D99AC-8BC6-407C-97EF-13BA4C09852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BF913E9D-D9FE-4A28-9815-54F8D06585C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59" name="Elipse 58">
            <a:extLst>
              <a:ext uri="{FF2B5EF4-FFF2-40B4-BE49-F238E27FC236}">
                <a16:creationId xmlns:a16="http://schemas.microsoft.com/office/drawing/2014/main" id="{62F422FE-7AA9-43D1-9AA2-D1FD5C9CF8FC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EB0E4B3D-EC06-4C5C-8904-D1C98F2FDA2C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FB73C4C5-94C9-42C0-BF04-3CB84214D768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AFD008-1947-4DFA-93C1-26D805F9BC8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55F6BDEC-F3D2-4E22-94A6-30F2FCE9094E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64" name="Elipse 63">
            <a:extLst>
              <a:ext uri="{FF2B5EF4-FFF2-40B4-BE49-F238E27FC236}">
                <a16:creationId xmlns:a16="http://schemas.microsoft.com/office/drawing/2014/main" id="{28CEEDAB-3BB5-467E-8DFF-FD75EB7802EB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65" name="Conector reto 64">
            <a:extLst>
              <a:ext uri="{FF2B5EF4-FFF2-40B4-BE49-F238E27FC236}">
                <a16:creationId xmlns:a16="http://schemas.microsoft.com/office/drawing/2014/main" id="{26241CC2-C2C7-48C2-9F31-5856E93003E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F4E477CF-9D66-4341-9825-76C585FA201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7A8AA774-246A-44D0-8333-944F06B8FF4B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0F32FC8E-BB8B-473B-8C68-C8322E8ABD24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7C88C35F-A7E6-44DA-821C-078DEA15ECF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7D36E0C6-09D5-4981-AFFC-1A8AEC6CADA8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7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48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ino das Ofertas J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B2B76BB3-332D-400D-8B33-4E90D55DC33C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15F7444-F420-489F-A196-6F8EAF5E3D0A}"/>
              </a:ext>
            </a:extLst>
          </p:cNvPr>
          <p:cNvSpPr txBox="1"/>
          <p:nvPr userDrawn="1"/>
        </p:nvSpPr>
        <p:spPr>
          <a:xfrm>
            <a:off x="5180" y="25192"/>
            <a:ext cx="90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2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ACF9D5F-1860-D3DB-2593-5C034B4AD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5" y="670401"/>
            <a:ext cx="9075487" cy="616353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1453675-4C28-B53A-2142-F21552DF2C6F}"/>
              </a:ext>
            </a:extLst>
          </p:cNvPr>
          <p:cNvSpPr/>
          <p:nvPr userDrawn="1"/>
        </p:nvSpPr>
        <p:spPr>
          <a:xfrm>
            <a:off x="2339752" y="5611839"/>
            <a:ext cx="4760322" cy="1151520"/>
          </a:xfrm>
          <a:prstGeom prst="rect">
            <a:avLst/>
          </a:prstGeom>
          <a:solidFill>
            <a:schemeClr val="bg1"/>
          </a:solidFill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Centro para Jovens e Acampamento na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Bélgica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Residencial estudantil, Villa Aurora, em Florença,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Itália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Macea Speranta, na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Romênia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Jardim de Infância Tzvetna Nadezhda, em Sófia,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Bulgária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do Éden em Peretu,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Romênia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E35625F-0E29-A98D-46C1-91107C9A3646}"/>
              </a:ext>
            </a:extLst>
          </p:cNvPr>
          <p:cNvSpPr/>
          <p:nvPr userDrawn="1"/>
        </p:nvSpPr>
        <p:spPr>
          <a:xfrm flipH="1">
            <a:off x="2386738" y="565622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E2DB913-CAE0-71E1-C79E-2E8708389F8F}"/>
              </a:ext>
            </a:extLst>
          </p:cNvPr>
          <p:cNvSpPr/>
          <p:nvPr userDrawn="1"/>
        </p:nvSpPr>
        <p:spPr>
          <a:xfrm flipH="1">
            <a:off x="2386738" y="587666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025ECB7-009B-97E2-BEEB-6411430E0722}"/>
              </a:ext>
            </a:extLst>
          </p:cNvPr>
          <p:cNvSpPr/>
          <p:nvPr userDrawn="1"/>
        </p:nvSpPr>
        <p:spPr>
          <a:xfrm flipH="1">
            <a:off x="2386738" y="609709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4FC905E6-D02B-9028-0B9B-DBED73E6BDBB}"/>
              </a:ext>
            </a:extLst>
          </p:cNvPr>
          <p:cNvSpPr/>
          <p:nvPr userDrawn="1"/>
        </p:nvSpPr>
        <p:spPr>
          <a:xfrm flipH="1">
            <a:off x="2386738" y="631752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83035CD8-35BC-2766-C3FA-7CB7E37CA74A}"/>
              </a:ext>
            </a:extLst>
          </p:cNvPr>
          <p:cNvSpPr/>
          <p:nvPr userDrawn="1"/>
        </p:nvSpPr>
        <p:spPr>
          <a:xfrm flipH="1">
            <a:off x="2386738" y="653796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C18AED2-119F-0ADF-83C3-2E5C52D52527}"/>
              </a:ext>
            </a:extLst>
          </p:cNvPr>
          <p:cNvSpPr/>
          <p:nvPr userDrawn="1"/>
        </p:nvSpPr>
        <p:spPr>
          <a:xfrm flipH="1">
            <a:off x="6870988" y="563687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F49F98C0-C63A-AE6B-EC9A-E822BDDD835D}"/>
              </a:ext>
            </a:extLst>
          </p:cNvPr>
          <p:cNvSpPr/>
          <p:nvPr userDrawn="1"/>
        </p:nvSpPr>
        <p:spPr>
          <a:xfrm flipH="1">
            <a:off x="6870988" y="585731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A7979B2-6D82-CC12-B7E5-BCF1ACE85485}"/>
              </a:ext>
            </a:extLst>
          </p:cNvPr>
          <p:cNvSpPr/>
          <p:nvPr userDrawn="1"/>
        </p:nvSpPr>
        <p:spPr>
          <a:xfrm flipH="1">
            <a:off x="6870988" y="607774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378B0EAA-9315-5CF3-A930-D16B2D52EF60}"/>
              </a:ext>
            </a:extLst>
          </p:cNvPr>
          <p:cNvSpPr/>
          <p:nvPr userDrawn="1"/>
        </p:nvSpPr>
        <p:spPr>
          <a:xfrm flipH="1">
            <a:off x="6870988" y="629817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95F14F9-3169-AD38-D847-695A60B1C889}"/>
              </a:ext>
            </a:extLst>
          </p:cNvPr>
          <p:cNvSpPr/>
          <p:nvPr userDrawn="1"/>
        </p:nvSpPr>
        <p:spPr>
          <a:xfrm flipH="1">
            <a:off x="6870988" y="65186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B4CC3321-6554-8A45-D6AB-3DA5C93723D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658436" y="2432899"/>
            <a:ext cx="3228576" cy="3250296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E70F42EF-AE5D-98B4-F870-B0E753BCE5C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272724" y="4477024"/>
            <a:ext cx="1618862" cy="145510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DAD2D885-7DA0-1E77-A974-92622D078114}"/>
              </a:ext>
            </a:extLst>
          </p:cNvPr>
          <p:cNvCxnSpPr>
            <a:cxnSpLocks/>
          </p:cNvCxnSpPr>
          <p:nvPr userDrawn="1"/>
        </p:nvCxnSpPr>
        <p:spPr>
          <a:xfrm flipV="1">
            <a:off x="7064468" y="3706687"/>
            <a:ext cx="275418" cy="2461057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59D3F423-2BF8-BD5B-3141-672DCC79D2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293096"/>
            <a:ext cx="761372" cy="230388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15E449D6-95B9-9FF8-4C6F-4D77FF5EDA3B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834403"/>
            <a:ext cx="563662" cy="155377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988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l CAPA - 3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1FB3B23-3C25-4165-95CB-0B4FE913D773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BCCFE6"/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D4ACB5-E193-49B7-8C93-C53FFEE930CC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41B336A-2323-4378-A580-467DE65BC031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8A28C7-9B69-4A4A-AD1B-5228D07EAC6E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5CBC48-20BC-47EE-A035-9C9922BB603F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C40F1AA-9D56-4F3D-A0F5-759B93AF0767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A97BF47-003A-4772-8F32-138EA3E6EDE5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pic>
        <p:nvPicPr>
          <p:cNvPr id="23" name="Imagem 2">
            <a:extLst>
              <a:ext uri="{FF2B5EF4-FFF2-40B4-BE49-F238E27FC236}">
                <a16:creationId xmlns:a16="http://schemas.microsoft.com/office/drawing/2014/main" id="{C4D98BF0-7ADE-4242-A2C2-D297625D6E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CaixaDeTexto 18">
            <a:extLst>
              <a:ext uri="{FF2B5EF4-FFF2-40B4-BE49-F238E27FC236}">
                <a16:creationId xmlns:a16="http://schemas.microsoft.com/office/drawing/2014/main" id="{CEE8022C-1C1E-4D70-A142-C9C55D7F7F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29D160F6-F16B-4338-B095-E8D7396C9AF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6036A-5AFD-48BC-8C23-39101F27E73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0" name="Espaço Reservado para Texto 29">
            <a:extLst>
              <a:ext uri="{FF2B5EF4-FFF2-40B4-BE49-F238E27FC236}">
                <a16:creationId xmlns:a16="http://schemas.microsoft.com/office/drawing/2014/main" id="{F6961A19-02C0-4934-ABE2-439FF1995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D688E29-C3FC-4B26-96A7-D0CDD415D8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E15F6D9-3E41-4563-B7A1-33D45F7E5E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49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470CAC01-A3CD-400F-96CB-EF149218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714042C-CE94-4E81-8B79-49863EC957EC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6A8612F-C402-4485-B1DA-9324D8B3FBF6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0070C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2DDAFCD4-F5FE-4478-8647-038EC7B2B3E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1584113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/>
          <p:nvPr userDrawn="1"/>
        </p:nvSpPr>
        <p:spPr>
          <a:xfrm>
            <a:off x="14400" y="0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6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aixaDeTexto 45">
            <a:extLst>
              <a:ext uri="{FF2B5EF4-FFF2-40B4-BE49-F238E27FC236}">
                <a16:creationId xmlns:a16="http://schemas.microsoft.com/office/drawing/2014/main" id="{4880BC1A-04B6-434C-8A83-B110B3C115E7}"/>
              </a:ext>
            </a:extLst>
          </p:cNvPr>
          <p:cNvSpPr txBox="1"/>
          <p:nvPr userDrawn="1"/>
        </p:nvSpPr>
        <p:spPr>
          <a:xfrm>
            <a:off x="42177" y="-15914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4966521-3188-4CB9-98FA-A350EF514195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096033A-5147-4B85-B025-E1B229813DF1}"/>
              </a:ext>
            </a:extLst>
          </p:cNvPr>
          <p:cNvSpPr/>
          <p:nvPr userDrawn="1"/>
        </p:nvSpPr>
        <p:spPr>
          <a:xfrm>
            <a:off x="23798" y="647432"/>
            <a:ext cx="9109075" cy="6165124"/>
          </a:xfrm>
          <a:prstGeom prst="rect">
            <a:avLst/>
          </a:prstGeom>
          <a:solidFill>
            <a:srgbClr val="CBDAEC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20" name="Espaço Reservado para Texto 8">
            <a:extLst>
              <a:ext uri="{FF2B5EF4-FFF2-40B4-BE49-F238E27FC236}">
                <a16:creationId xmlns:a16="http://schemas.microsoft.com/office/drawing/2014/main" id="{7FC7321B-C9C7-46A8-88E0-D1379F9C3B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21" name="Espaço Reservado para Texto 2">
            <a:extLst>
              <a:ext uri="{FF2B5EF4-FFF2-40B4-BE49-F238E27FC236}">
                <a16:creationId xmlns:a16="http://schemas.microsoft.com/office/drawing/2014/main" id="{9CCEF742-C55A-4FF9-A4CE-4A619737B1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25" name="Espaço Reservado para Imagem 17">
            <a:extLst>
              <a:ext uri="{FF2B5EF4-FFF2-40B4-BE49-F238E27FC236}">
                <a16:creationId xmlns:a16="http://schemas.microsoft.com/office/drawing/2014/main" id="{78D692A0-7BE9-43EE-B6B5-98D7B02BAE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29" name="Espaço Reservado para Imagem 19">
            <a:extLst>
              <a:ext uri="{FF2B5EF4-FFF2-40B4-BE49-F238E27FC236}">
                <a16:creationId xmlns:a16="http://schemas.microsoft.com/office/drawing/2014/main" id="{65153FFB-A466-42FC-96F6-7E240D7600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30" name="Espaço Reservado para Texto 21">
            <a:extLst>
              <a:ext uri="{FF2B5EF4-FFF2-40B4-BE49-F238E27FC236}">
                <a16:creationId xmlns:a16="http://schemas.microsoft.com/office/drawing/2014/main" id="{8C198C6B-088B-43DD-A441-52DB476024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31" name="Espaço Reservado para Texto 23">
            <a:extLst>
              <a:ext uri="{FF2B5EF4-FFF2-40B4-BE49-F238E27FC236}">
                <a16:creationId xmlns:a16="http://schemas.microsoft.com/office/drawing/2014/main" id="{A1C93616-52FF-444D-9691-7D73C84268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D30216C-073B-411A-A18B-D6CC22B46C3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F5D12F32-72B5-4F66-97A5-1802F374AC1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D05B056-D698-4F8A-A19F-558115DF92D8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F5C0BCA5-8617-4111-A398-7DCBDFEED36B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5A5950A5-8041-41CC-8012-923465EACE93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545F04F-9780-4115-B694-881395DDDCD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FD65D507-09F0-4249-9755-4182D2DCC921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EA2CDB3-5134-49CE-896B-24658B874D6D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5584AE7B-57EC-4AE8-BB99-7AEAE49C9AE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DA863FF3-C5A5-45C3-8EE9-08757F6D2C38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293DFC7E-6D7D-4F4A-BEC7-2ABFC2C363C1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797C48C9-8723-41B9-89EF-ED6994EE3D07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22FE7435-0F8F-4F65-8086-697C9DF387EF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D315C188-D504-4B6B-AF84-FAA6AA791C00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0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104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arelo CAPA - 4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5C4FEF0-8A47-4AC6-A0E0-30CD42D95EE1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8C51B-5961-4332-9F95-1378C485AEC4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95C15DF-A763-467D-B824-0CB19D24092D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C83C081-DE6D-4125-B51B-BE5A43D08F53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728AF6E-8F61-4B91-A810-08F10495D554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90DB37D-F52C-4018-A150-43DF63D0D086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4D6CC90-7387-499B-B3C5-1FA4E71D89A9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38" name="Imagem 2">
            <a:extLst>
              <a:ext uri="{FF2B5EF4-FFF2-40B4-BE49-F238E27FC236}">
                <a16:creationId xmlns:a16="http://schemas.microsoft.com/office/drawing/2014/main" id="{0DE04C82-A48C-4CD3-9AF3-3B85066EE4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CaixaDeTexto 18">
            <a:extLst>
              <a:ext uri="{FF2B5EF4-FFF2-40B4-BE49-F238E27FC236}">
                <a16:creationId xmlns:a16="http://schemas.microsoft.com/office/drawing/2014/main" id="{0C7CA983-D7B9-4321-8DBE-F0E4CB7F0D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40D2AD60-E677-424D-B123-67E477DCC32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OS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8FB6297-AECD-44EA-8FD4-DA3EE47FDEA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6" name="Espaço Reservado para Texto 29">
            <a:extLst>
              <a:ext uri="{FF2B5EF4-FFF2-40B4-BE49-F238E27FC236}">
                <a16:creationId xmlns:a16="http://schemas.microsoft.com/office/drawing/2014/main" id="{9AA612ED-6240-4D9D-93C9-55496A15F8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EAE9E45-60DC-4E9F-B77E-22B965B06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3C658516-7D2F-4F27-9F2C-465DF726E6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6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1BBE24D1-BA93-4BC0-BD11-66C2BC048E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9A96DB1-1DCC-4BF7-A3A5-06162BFB64DF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1423E87-8700-4B22-94DA-86A7C55E6461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FFFF0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>
                <a:solidFill>
                  <a:schemeClr val="tx1"/>
                </a:solidFill>
              </a:rPr>
              <a:t>Informativo   </a:t>
            </a:r>
            <a:r>
              <a:rPr lang="pt-BR" sz="2800" dirty="0">
                <a:solidFill>
                  <a:schemeClr val="tx1"/>
                </a:solidFill>
              </a:rPr>
              <a:t>Mundial das Missões </a:t>
            </a:r>
            <a:endParaRPr lang="pt-BR" sz="6600" dirty="0">
              <a:solidFill>
                <a:schemeClr val="tx1"/>
              </a:solidFill>
            </a:endParaRP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55B530F-7E10-4385-B619-04EF6EC502B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4088003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028767-51A7-4FC4-9A06-0E957A1A56F1}"/>
              </a:ext>
            </a:extLst>
          </p:cNvPr>
          <p:cNvSpPr/>
          <p:nvPr userDrawn="1"/>
        </p:nvSpPr>
        <p:spPr>
          <a:xfrm>
            <a:off x="0" y="901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4A452A"/>
              </a:gs>
              <a:gs pos="17000">
                <a:srgbClr val="5F5325"/>
              </a:gs>
              <a:gs pos="37000">
                <a:srgbClr val="FFC200"/>
              </a:gs>
              <a:gs pos="54000">
                <a:srgbClr val="FFD100"/>
              </a:gs>
              <a:gs pos="72000">
                <a:srgbClr val="FFFF0E"/>
              </a:gs>
              <a:gs pos="87000">
                <a:srgbClr val="FFFF69"/>
              </a:gs>
              <a:gs pos="100000">
                <a:srgbClr val="FFFF9C"/>
              </a:gs>
            </a:gsLst>
            <a:lin ang="0" scaled="1"/>
            <a:tileRect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00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870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38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da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 Missioná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755576" y="12828"/>
            <a:ext cx="8422485" cy="653922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Curiosidade Missionária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Espaço Reservado para Texto 29">
            <a:extLst>
              <a:ext uri="{FF2B5EF4-FFF2-40B4-BE49-F238E27FC236}">
                <a16:creationId xmlns:a16="http://schemas.microsoft.com/office/drawing/2014/main" id="{F9947E44-824F-6983-A53C-DF45A407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4" y="116631"/>
            <a:ext cx="864667" cy="49169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2800" b="1" kern="1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/>
              <a:t>S99</a:t>
            </a:r>
          </a:p>
        </p:txBody>
      </p:sp>
    </p:spTree>
    <p:extLst>
      <p:ext uri="{BB962C8B-B14F-4D97-AF65-F5344CB8AC3E}">
        <p14:creationId xmlns:p14="http://schemas.microsoft.com/office/powerpoint/2010/main" val="73021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 Anim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Animais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A15B693B-9305-49AD-BC5A-A438EE330D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Animais</a:t>
            </a:r>
          </a:p>
        </p:txBody>
      </p:sp>
    </p:spTree>
    <p:extLst>
      <p:ext uri="{BB962C8B-B14F-4D97-AF65-F5344CB8AC3E}">
        <p14:creationId xmlns:p14="http://schemas.microsoft.com/office/powerpoint/2010/main" val="225842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1984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6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7924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085CBFE-8BE7-4920-9E91-6CBD7ED1B345}"/>
              </a:ext>
            </a:extLst>
          </p:cNvPr>
          <p:cNvSpPr/>
          <p:nvPr userDrawn="1"/>
        </p:nvSpPr>
        <p:spPr>
          <a:xfrm>
            <a:off x="111987" y="3068960"/>
            <a:ext cx="9068525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Alguns outros países da Divisão Intereuropeia</a:t>
            </a: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092C7C82-604E-4B12-B611-9483F2A687CC}"/>
              </a:ext>
            </a:extLst>
          </p:cNvPr>
          <p:cNvSpPr/>
          <p:nvPr userDrawn="1"/>
        </p:nvSpPr>
        <p:spPr>
          <a:xfrm>
            <a:off x="56211" y="764704"/>
            <a:ext cx="9050052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As ofertas deste 13° sábado vão para</a:t>
            </a:r>
          </a:p>
        </p:txBody>
      </p:sp>
      <p:sp>
        <p:nvSpPr>
          <p:cNvPr id="31" name="CaixaDeTexto 3">
            <a:extLst>
              <a:ext uri="{FF2B5EF4-FFF2-40B4-BE49-F238E27FC236}">
                <a16:creationId xmlns:a16="http://schemas.microsoft.com/office/drawing/2014/main" id="{D8F99FAC-14BF-43E5-9E44-75C4537BB9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33162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Romênia</a:t>
            </a:r>
          </a:p>
        </p:txBody>
      </p:sp>
      <p:sp>
        <p:nvSpPr>
          <p:cNvPr id="32" name="CaixaDeTexto 3">
            <a:extLst>
              <a:ext uri="{FF2B5EF4-FFF2-40B4-BE49-F238E27FC236}">
                <a16:creationId xmlns:a16="http://schemas.microsoft.com/office/drawing/2014/main" id="{38458F17-F2A9-4564-82F5-057A2E96D7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1331339"/>
            <a:ext cx="2330324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Bulgária</a:t>
            </a:r>
          </a:p>
        </p:txBody>
      </p:sp>
      <p:sp>
        <p:nvSpPr>
          <p:cNvPr id="17" name="CaixaDeTexto 3">
            <a:extLst>
              <a:ext uri="{FF2B5EF4-FFF2-40B4-BE49-F238E27FC236}">
                <a16:creationId xmlns:a16="http://schemas.microsoft.com/office/drawing/2014/main" id="{47A7EC58-5278-4E99-8C96-6AAB4459D9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39561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Bélgica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8" name="CaixaDeTexto 3">
            <a:extLst>
              <a:ext uri="{FF2B5EF4-FFF2-40B4-BE49-F238E27FC236}">
                <a16:creationId xmlns:a16="http://schemas.microsoft.com/office/drawing/2014/main" id="{45E81B19-C68D-4814-9CDE-641B2A75522D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4573699" y="1333863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algn="ctr" defTabSz="914400" rtl="0" eaLnBrk="1" latinLnBrk="0" hangingPunct="1">
              <a:spcBef>
                <a:spcPct val="0"/>
              </a:spcBef>
              <a:buFont typeface="Arial" charset="0"/>
              <a:buNone/>
            </a:pPr>
            <a:r>
              <a:rPr lang="pt-BR" alt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Itália</a:t>
            </a:r>
          </a:p>
        </p:txBody>
      </p:sp>
      <p:sp>
        <p:nvSpPr>
          <p:cNvPr id="2" name="CaixaDeTexto 3">
            <a:extLst>
              <a:ext uri="{FF2B5EF4-FFF2-40B4-BE49-F238E27FC236}">
                <a16:creationId xmlns:a16="http://schemas.microsoft.com/office/drawing/2014/main" id="{9DF10E38-7A92-73E5-EE01-36E121E612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Espanha</a:t>
            </a:r>
          </a:p>
        </p:txBody>
      </p:sp>
      <p:sp>
        <p:nvSpPr>
          <p:cNvPr id="3" name="CaixaDeTexto 3">
            <a:extLst>
              <a:ext uri="{FF2B5EF4-FFF2-40B4-BE49-F238E27FC236}">
                <a16:creationId xmlns:a16="http://schemas.microsoft.com/office/drawing/2014/main" id="{87F974CD-1034-4EA7-31BD-A6A4922D6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Áustria</a:t>
            </a:r>
          </a:p>
        </p:txBody>
      </p:sp>
      <p:sp>
        <p:nvSpPr>
          <p:cNvPr id="5" name="CaixaDeTexto 3">
            <a:extLst>
              <a:ext uri="{FF2B5EF4-FFF2-40B4-BE49-F238E27FC236}">
                <a16:creationId xmlns:a16="http://schemas.microsoft.com/office/drawing/2014/main" id="{11C8A9BA-526B-C5F2-D06A-9987842B45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França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686B6936-A2B4-09B9-4B1B-371AB471B0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28" name="CaixaDeTexto 3">
            <a:extLst>
              <a:ext uri="{FF2B5EF4-FFF2-40B4-BE49-F238E27FC236}">
                <a16:creationId xmlns:a16="http://schemas.microsoft.com/office/drawing/2014/main" id="{806024FC-9DB0-9390-7DB3-B3D59A2A5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 err="1">
                <a:solidFill>
                  <a:srgbClr val="FF0000"/>
                </a:solidFill>
              </a:rPr>
              <a:t>Suiça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33" name="CaixaDeTexto 3">
            <a:extLst>
              <a:ext uri="{FF2B5EF4-FFF2-40B4-BE49-F238E27FC236}">
                <a16:creationId xmlns:a16="http://schemas.microsoft.com/office/drawing/2014/main" id="{137415DA-B7CC-C0F0-5A77-90E2A27A8B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Alemanha</a:t>
            </a:r>
          </a:p>
        </p:txBody>
      </p:sp>
      <p:sp>
        <p:nvSpPr>
          <p:cNvPr id="34" name="CaixaDeTexto 3">
            <a:extLst>
              <a:ext uri="{FF2B5EF4-FFF2-40B4-BE49-F238E27FC236}">
                <a16:creationId xmlns:a16="http://schemas.microsoft.com/office/drawing/2014/main" id="{6A6235CD-4E2E-55C9-7968-2983112CF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algn="ctr" defTabSz="914400" rtl="0" eaLnBrk="0" latinLnBrk="0" hangingPunct="0">
              <a:spcBef>
                <a:spcPct val="20000"/>
              </a:spcBef>
              <a:buFont typeface="Arial" charset="0"/>
              <a:buNone/>
            </a:pPr>
            <a:r>
              <a:rPr 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Liechtenstein</a:t>
            </a:r>
            <a:endParaRPr lang="pt-BR" altLang="pt-BR" sz="2000" b="1" kern="1200" dirty="0">
              <a:solidFill>
                <a:srgbClr val="FF0000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CaixaDeTexto 3">
            <a:extLst>
              <a:ext uri="{FF2B5EF4-FFF2-40B4-BE49-F238E27FC236}">
                <a16:creationId xmlns:a16="http://schemas.microsoft.com/office/drawing/2014/main" id="{BA563437-2DB1-38CF-9972-7E1B4794DB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São Marino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97B26AB-46E1-1FB1-8609-A2F8D971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5649046"/>
            <a:ext cx="1451929" cy="11052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97ECA9-A385-D31F-F346-4033F12F0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25" y="5649046"/>
            <a:ext cx="1105200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17AE434-A234-E605-2E02-2647EBF7AAB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01" y="5649046"/>
            <a:ext cx="1469266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F3DAF129-9100-B40E-88A4-9DC4FE422CE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63" y="564904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AA83C05A-39F0-0593-3AB8-2118307BCC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E828BFBF-92D8-382A-3784-A341498010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31F615C-6C61-FE42-A30B-655179C222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44" y="4011626"/>
            <a:ext cx="144976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E50B0C7B-E872-2AF1-FD8F-522B6DD077A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436" y="4011626"/>
            <a:ext cx="1452383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A3EBFE0-118E-52E5-EE43-9B5CF75B099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61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24B4CB9-A303-02B4-59CE-BC22C5378E5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23" y="1871697"/>
            <a:ext cx="142462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7A8EB739-E582-E98E-D4DE-630A833499B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70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3898DAC7-720B-B4CE-CC14-9489D9B56AE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80" y="1871697"/>
            <a:ext cx="1441094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01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17" grpId="0" animBg="1"/>
      <p:bldP spid="18" grpId="0" animBg="1"/>
      <p:bldP spid="2" grpId="0" animBg="1"/>
      <p:bldP spid="3" grpId="0" animBg="1"/>
      <p:bldP spid="5" grpId="0" animBg="1"/>
      <p:bldP spid="10" grpId="0" animBg="1"/>
      <p:bldP spid="28" grpId="0" animBg="1"/>
      <p:bldP spid="33" grpId="0" animBg="1"/>
      <p:bldP spid="34" grpId="0" animBg="1"/>
      <p:bldP spid="3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ientaçõ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FCC3EF9-EFE1-42F6-AF89-C307108FF02A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Orientação aos Professores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44857A5-1D10-4BFC-8C69-E0241B0C4CC3}"/>
              </a:ext>
            </a:extLst>
          </p:cNvPr>
          <p:cNvSpPr txBox="1"/>
          <p:nvPr userDrawn="1"/>
        </p:nvSpPr>
        <p:spPr>
          <a:xfrm>
            <a:off x="55055" y="666750"/>
            <a:ext cx="905402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01600" algn="ctr">
              <a:lnSpc>
                <a:spcPct val="107000"/>
              </a:lnSpc>
              <a:spcAft>
                <a:spcPts val="0"/>
              </a:spcAft>
            </a:pPr>
            <a:r>
              <a:rPr lang="pt-BR" sz="2800" b="1" i="1" dirty="0">
                <a:solidFill>
                  <a:srgbClr val="FF0000"/>
                </a:solidFill>
              </a:rPr>
              <a:t>Dicas da história </a:t>
            </a:r>
          </a:p>
        </p:txBody>
      </p:sp>
    </p:spTree>
    <p:extLst>
      <p:ext uri="{BB962C8B-B14F-4D97-AF65-F5344CB8AC3E}">
        <p14:creationId xmlns:p14="http://schemas.microsoft.com/office/powerpoint/2010/main" val="280541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ões no M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C21F6323-90BC-4059-EE03-92A5462A35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3" y="598263"/>
            <a:ext cx="7750233" cy="614310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002AFE-889F-4D14-A8A3-F88B46A73AE4}"/>
              </a:ext>
            </a:extLst>
          </p:cNvPr>
          <p:cNvSpPr txBox="1"/>
          <p:nvPr userDrawn="1"/>
        </p:nvSpPr>
        <p:spPr>
          <a:xfrm>
            <a:off x="1304113" y="55094"/>
            <a:ext cx="773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Divisões da Igreja Adventista no mundo</a:t>
            </a:r>
          </a:p>
        </p:txBody>
      </p:sp>
    </p:spTree>
    <p:extLst>
      <p:ext uri="{BB962C8B-B14F-4D97-AF65-F5344CB8AC3E}">
        <p14:creationId xmlns:p14="http://schemas.microsoft.com/office/powerpoint/2010/main" val="86452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  <p:sldLayoutId id="2147483705" r:id="rId3"/>
    <p:sldLayoutId id="2147483739" r:id="rId4"/>
    <p:sldLayoutId id="2147483707" r:id="rId5"/>
    <p:sldLayoutId id="2147483737" r:id="rId6"/>
    <p:sldLayoutId id="2147483687" r:id="rId7"/>
    <p:sldLayoutId id="2147483685" r:id="rId8"/>
    <p:sldLayoutId id="2147483703" r:id="rId9"/>
    <p:sldLayoutId id="2147483689" r:id="rId10"/>
    <p:sldLayoutId id="2147483691" r:id="rId11"/>
    <p:sldLayoutId id="2147483674" r:id="rId12"/>
    <p:sldLayoutId id="2147483735" r:id="rId13"/>
    <p:sldLayoutId id="21474837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24B87A5-3DAF-4277-B480-480D5446E788}"/>
              </a:ext>
            </a:extLst>
          </p:cNvPr>
          <p:cNvSpPr/>
          <p:nvPr/>
        </p:nvSpPr>
        <p:spPr>
          <a:xfrm>
            <a:off x="7824789" y="0"/>
            <a:ext cx="1319212" cy="6858000"/>
          </a:xfrm>
          <a:prstGeom prst="rect">
            <a:avLst/>
          </a:prstGeom>
          <a:gradFill>
            <a:gsLst>
              <a:gs pos="0">
                <a:srgbClr val="FFD4A1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E51CDAE-0541-41A8-A2D0-AD1597095D4F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6DB88B-0E87-4FB4-9C56-82B8FF124EFB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91E4B8C-E39F-403F-A3BA-9E0045B125DC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84BB08C-198A-42C3-B3D4-B2C8FD40221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1EE96A5-E06B-49C3-A351-1DE4EE1789FF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1BFBAA4-DFD7-4D83-B2A8-1F66FA4ACD99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A26F6E2-CD21-4DFB-BAF0-257E26BF3835}"/>
              </a:ext>
            </a:extLst>
          </p:cNvPr>
          <p:cNvSpPr/>
          <p:nvPr/>
        </p:nvSpPr>
        <p:spPr>
          <a:xfrm>
            <a:off x="1322389" y="666751"/>
            <a:ext cx="7796212" cy="617537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0">
                <a:srgbClr val="F3DFDE"/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1BE8378D-E79A-4106-A4EA-D53D93EDB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E4658988-AEEC-4121-9EF5-C8D104216A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EBD79E-F4FE-473F-BB45-DBED94ADD610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C621DF1-3157-4213-B603-0BF109A27570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4724E76-C396-4FF1-8CBC-AAC91E98EFEC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FD3C457-7D70-41A6-9B85-0A06717DE4A8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B2C22C2-522A-4265-AAA3-88E51F8821C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B8D449F-4F0D-4711-A17F-B4EC66E4495A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5F4F29C-140E-4775-84C8-75344BA10EE6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09CEFD2-F181-4E59-A088-9E2F93E24ABF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3565396-C53E-442C-B6B5-4BDB86350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7247077-E397-483B-BD15-4247FD161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5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5pPr>
      <a:lvl6pPr marL="25717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49D792-FF50-46C3-B99E-1FFD7A62B0D2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4091148-46CF-4C2F-9893-4FD90646583D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4F878A8-CB32-416C-99F4-CB44CED0AFA5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7E0E060-FE17-4AF4-8BD3-CCC7D0CE15CA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10BFC46-6C8D-420C-B296-B612BE901CBE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A734109-F311-400B-AEA9-3DFCB54B5F1C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F1CCD-5DFF-474E-A2EF-A008A3A3E47C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20536C1-1B3F-4960-A032-63CAD1C8BA98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rgbClr val="FFFFCC"/>
              </a:gs>
              <a:gs pos="0">
                <a:srgbClr val="FFFF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6071FF2-5DBE-459C-8D1B-0A1758E9A8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F0E1E37-8693-4E08-9A22-99D12CB469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33D7891B-1221-4365-A4EF-5B4768638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sz="6000" b="1" dirty="0"/>
              <a:t>3°</a:t>
            </a:r>
          </a:p>
        </p:txBody>
      </p:sp>
    </p:spTree>
    <p:extLst>
      <p:ext uri="{BB962C8B-B14F-4D97-AF65-F5344CB8AC3E}">
        <p14:creationId xmlns:p14="http://schemas.microsoft.com/office/powerpoint/2010/main" val="249825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5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B40A57A-A2DA-4936-F5DC-395B5B0FB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964" y="836712"/>
            <a:ext cx="2984500" cy="5295900"/>
          </a:xfrm>
          <a:prstGeom prst="rect">
            <a:avLst/>
          </a:prstGeom>
        </p:spPr>
      </p:pic>
      <p:sp>
        <p:nvSpPr>
          <p:cNvPr id="7" name="Espaço Reservado para Texto 1">
            <a:extLst>
              <a:ext uri="{FF2B5EF4-FFF2-40B4-BE49-F238E27FC236}">
                <a16:creationId xmlns:a16="http://schemas.microsoft.com/office/drawing/2014/main" id="{D1813A33-95AC-55AF-C58C-5FF83EE26C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6" y="679578"/>
            <a:ext cx="2381578" cy="3973558"/>
          </a:xfrm>
          <a:prstGeom prst="rect">
            <a:avLst/>
          </a:prstGeom>
        </p:spPr>
        <p:txBody>
          <a:bodyPr/>
          <a:lstStyle/>
          <a:p>
            <a:r>
              <a:rPr lang="pt-BR" dirty="0">
                <a:solidFill>
                  <a:srgbClr val="1F1F1F"/>
                </a:solidFill>
                <a:latin typeface="inherit"/>
              </a:rPr>
              <a:t>Na França e na Bélgica, cerca de metade das Igrejas Adventistas do Sétimo Dia tem templo próprio. A outra metade é composta de espaços alugados, que podem ser utilizados por outras pessoas durante a semana para diferentes finalidades.</a:t>
            </a:r>
          </a:p>
          <a:p>
            <a:r>
              <a:rPr lang="pt-BR" dirty="0">
                <a:solidFill>
                  <a:srgbClr val="1F1F1F"/>
                </a:solidFill>
                <a:latin typeface="inherit"/>
              </a:rPr>
              <a:t>Nesses locais alugados, as salas destinadas às crianças geralmente são pequenas.</a:t>
            </a:r>
            <a:endParaRPr lang="pt-BR" dirty="0"/>
          </a:p>
        </p:txBody>
      </p:sp>
      <p:sp>
        <p:nvSpPr>
          <p:cNvPr id="8" name="Espaço Reservado para Texto 2">
            <a:extLst>
              <a:ext uri="{FF2B5EF4-FFF2-40B4-BE49-F238E27FC236}">
                <a16:creationId xmlns:a16="http://schemas.microsoft.com/office/drawing/2014/main" id="{A4B49E2D-20ED-FF72-AFBA-0EB8AC817C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924" y="116631"/>
            <a:ext cx="864667" cy="491697"/>
          </a:xfrm>
        </p:spPr>
        <p:txBody>
          <a:bodyPr/>
          <a:lstStyle/>
          <a:p>
            <a:r>
              <a:rPr lang="pt-BR" dirty="0"/>
              <a:t>S04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2CAA0F8-51FB-1E04-0D88-39EC27FE97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331" y="5916341"/>
            <a:ext cx="925405" cy="70441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345CB95-5A0B-C3C7-204D-57713A0A36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403" y="5965272"/>
            <a:ext cx="924484" cy="70349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1009D8A2-F2D9-C916-B9C6-C687FEAFBEB5}"/>
              </a:ext>
            </a:extLst>
          </p:cNvPr>
          <p:cNvSpPr/>
          <p:nvPr/>
        </p:nvSpPr>
        <p:spPr>
          <a:xfrm>
            <a:off x="0" y="5913294"/>
            <a:ext cx="12797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ysClr val="windowText" lastClr="000000"/>
                </a:solidFill>
              </a:rPr>
              <a:t>Bandeira  da Bélgica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D24D5AC-B6EC-8ACD-2143-AE246F5D4A05}"/>
              </a:ext>
            </a:extLst>
          </p:cNvPr>
          <p:cNvSpPr/>
          <p:nvPr/>
        </p:nvSpPr>
        <p:spPr>
          <a:xfrm>
            <a:off x="2098294" y="5992982"/>
            <a:ext cx="12797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>
                <a:solidFill>
                  <a:sysClr val="windowText" lastClr="000000"/>
                </a:solidFill>
              </a:rPr>
              <a:t>Bandeira  </a:t>
            </a:r>
            <a:r>
              <a:rPr lang="pt-BR" b="1" dirty="0">
                <a:solidFill>
                  <a:sysClr val="windowText" lastClr="000000"/>
                </a:solidFill>
              </a:rPr>
              <a:t>da França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48B7176-F166-F92A-3B4E-5B5CEC68A816}"/>
              </a:ext>
            </a:extLst>
          </p:cNvPr>
          <p:cNvSpPr/>
          <p:nvPr/>
        </p:nvSpPr>
        <p:spPr>
          <a:xfrm>
            <a:off x="5766307" y="5409220"/>
            <a:ext cx="2983229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</a:rPr>
              <a:t>Igreja Adventista na França</a:t>
            </a:r>
          </a:p>
        </p:txBody>
      </p:sp>
      <p:pic>
        <p:nvPicPr>
          <p:cNvPr id="14" name="Imagem 13" descr="Here is the beautiful city of Brussels, the capital of Belgium and the  heart of the European Union. With a metropolitan population of about 2.2  million (and roughly 185,000 residents in the">
            <a:extLst>
              <a:ext uri="{FF2B5EF4-FFF2-40B4-BE49-F238E27FC236}">
                <a16:creationId xmlns:a16="http://schemas.microsoft.com/office/drawing/2014/main" id="{D4F04F97-7EC3-3BD5-C820-2D1C3AB546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0738" y="1412776"/>
            <a:ext cx="2882921" cy="3600066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04F817A0-5F95-339D-987A-D1B52DAD5557}"/>
              </a:ext>
            </a:extLst>
          </p:cNvPr>
          <p:cNvSpPr/>
          <p:nvPr/>
        </p:nvSpPr>
        <p:spPr>
          <a:xfrm>
            <a:off x="2470583" y="4293096"/>
            <a:ext cx="2983229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chemeClr val="tx1"/>
                </a:solidFill>
              </a:rPr>
              <a:t>Igreja Adventista na Bélgica</a:t>
            </a:r>
          </a:p>
        </p:txBody>
      </p:sp>
    </p:spTree>
    <p:extLst>
      <p:ext uri="{BB962C8B-B14F-4D97-AF65-F5344CB8AC3E}">
        <p14:creationId xmlns:p14="http://schemas.microsoft.com/office/powerpoint/2010/main" val="3655576344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Vermelho GRAÇ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zul COMUNIDAD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marelo ADORAÇÃO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42686</TotalTime>
  <Words>72</Words>
  <Application>Microsoft Office PowerPoint</Application>
  <PresentationFormat>Apresentação na tela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</vt:i4>
      </vt:variant>
    </vt:vector>
  </HeadingPairs>
  <TitlesOfParts>
    <vt:vector size="12" baseType="lpstr">
      <vt:lpstr>Arial</vt:lpstr>
      <vt:lpstr>Calibri</vt:lpstr>
      <vt:lpstr>Comic Sans MS</vt:lpstr>
      <vt:lpstr>inherit</vt:lpstr>
      <vt:lpstr>Wingdings</vt:lpstr>
      <vt:lpstr>Missões</vt:lpstr>
      <vt:lpstr>Vermelho GRAÇA</vt:lpstr>
      <vt:lpstr>Azul COMUNIDADE</vt:lpstr>
      <vt:lpstr>1_Amarelo ADORAÇÃO</vt:lpstr>
      <vt:lpstr>Apresentação do PowerPoint</vt:lpstr>
      <vt:lpstr>Apresentação do PowerPoint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2011</cp:revision>
  <cp:lastPrinted>2026-03-22T14:22:22Z</cp:lastPrinted>
  <dcterms:created xsi:type="dcterms:W3CDTF">2014-12-27T17:37:04Z</dcterms:created>
  <dcterms:modified xsi:type="dcterms:W3CDTF">2026-07-18T19:13:23Z</dcterms:modified>
</cp:coreProperties>
</file>