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notesMasterIdLst>
    <p:notesMasterId r:id="rId3"/>
  </p:notesMasterIdLst>
  <p:sldIdLst>
    <p:sldId id="1364" r:id="rId2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29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uy Ernesto Nobrega Schwantes" initials="RENS" lastIdx="1" clrIdx="0">
    <p:extLst>
      <p:ext uri="{19B8F6BF-5375-455C-9EA6-DF929625EA0E}">
        <p15:presenceInfo xmlns:p15="http://schemas.microsoft.com/office/powerpoint/2012/main" userId="2159a553c4c1304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FF0000"/>
    <a:srgbClr val="ABC6D9"/>
    <a:srgbClr val="ADC8DB"/>
    <a:srgbClr val="7999B0"/>
    <a:srgbClr val="AF4B10"/>
    <a:srgbClr val="AD4C10"/>
    <a:srgbClr val="D7E4BD"/>
    <a:srgbClr val="FFFFFF"/>
    <a:srgbClr val="4351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18" autoAdjust="0"/>
    <p:restoredTop sz="94434" autoAdjust="0"/>
  </p:normalViewPr>
  <p:slideViewPr>
    <p:cSldViewPr>
      <p:cViewPr varScale="1">
        <p:scale>
          <a:sx n="80" d="100"/>
          <a:sy n="80" d="100"/>
        </p:scale>
        <p:origin x="114" y="744"/>
      </p:cViewPr>
      <p:guideLst>
        <p:guide orient="horz" pos="3929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B916FD-12B9-4956-BC5B-247E394B5456}" type="datetimeFigureOut">
              <a:rPr lang="pt-BR" smtClean="0"/>
              <a:t>11/06/2026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FAE884-63DC-4790-85F0-B80EAB01F3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8659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riosida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963C5A78-36AC-4DC3-91E9-B1168153FE1C}"/>
              </a:ext>
            </a:extLst>
          </p:cNvPr>
          <p:cNvSpPr/>
          <p:nvPr userDrawn="1"/>
        </p:nvSpPr>
        <p:spPr>
          <a:xfrm>
            <a:off x="34925" y="666750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pt-BR" dirty="0"/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1BD80D8-3761-4900-B3A7-1F0AC121B4F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996" y="679578"/>
            <a:ext cx="2959200" cy="6120000"/>
          </a:xfrm>
          <a:prstGeom prst="rect">
            <a:avLst/>
          </a:prstGeom>
          <a:solidFill>
            <a:srgbClr val="FFFF00"/>
          </a:solidFill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1">
                <a:latin typeface="+mn-lt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Texto sobre Curiosidade ...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CADEA7F4-A15E-4148-A2A1-B288C4F38054}"/>
              </a:ext>
            </a:extLst>
          </p:cNvPr>
          <p:cNvSpPr/>
          <p:nvPr userDrawn="1"/>
        </p:nvSpPr>
        <p:spPr>
          <a:xfrm>
            <a:off x="34061" y="12828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800" b="1" kern="12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rPr>
              <a:t>Curiosidade Missionária - </a:t>
            </a:r>
            <a:r>
              <a:rPr lang="pt-BR" sz="28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Divisão Centro-Leste Africana</a:t>
            </a:r>
            <a:endParaRPr lang="pt-BR" sz="28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805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4B5E5280-0888-478A-92DC-756B8F7A7FA8}"/>
              </a:ext>
            </a:extLst>
          </p:cNvPr>
          <p:cNvSpPr/>
          <p:nvPr userDrawn="1"/>
        </p:nvSpPr>
        <p:spPr>
          <a:xfrm>
            <a:off x="7824788" y="0"/>
            <a:ext cx="1306512" cy="6858000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69000">
                <a:schemeClr val="accent3">
                  <a:lumMod val="20000"/>
                  <a:lumOff val="8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B3171E86-687F-4AD5-833A-26E8D95A1805}"/>
              </a:ext>
            </a:extLst>
          </p:cNvPr>
          <p:cNvSpPr/>
          <p:nvPr userDrawn="1"/>
        </p:nvSpPr>
        <p:spPr>
          <a:xfrm>
            <a:off x="0" y="0"/>
            <a:ext cx="1306513" cy="6858000"/>
          </a:xfrm>
          <a:prstGeom prst="rect">
            <a:avLst/>
          </a:prstGeom>
          <a:gradFill>
            <a:gsLst>
              <a:gs pos="0">
                <a:schemeClr val="tx1"/>
              </a:gs>
              <a:gs pos="35000">
                <a:schemeClr val="bg2">
                  <a:lumMod val="25000"/>
                </a:schemeClr>
              </a:gs>
              <a:gs pos="69000">
                <a:schemeClr val="accent3">
                  <a:lumMod val="50000"/>
                </a:schemeClr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2100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FAB6CA49-FA97-4265-B31C-24F45B207809}"/>
              </a:ext>
            </a:extLst>
          </p:cNvPr>
          <p:cNvSpPr/>
          <p:nvPr userDrawn="1"/>
        </p:nvSpPr>
        <p:spPr>
          <a:xfrm>
            <a:off x="1303338" y="0"/>
            <a:ext cx="1308100" cy="6858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chemeClr val="accent3">
                  <a:lumMod val="50000"/>
                </a:schemeClr>
              </a:gs>
              <a:gs pos="69000">
                <a:schemeClr val="accent3">
                  <a:lumMod val="75000"/>
                </a:schemeClr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E018BB23-1503-40FD-9E09-8C9CB18EF745}"/>
              </a:ext>
            </a:extLst>
          </p:cNvPr>
          <p:cNvSpPr/>
          <p:nvPr userDrawn="1"/>
        </p:nvSpPr>
        <p:spPr>
          <a:xfrm>
            <a:off x="2606675" y="0"/>
            <a:ext cx="1306513" cy="6858000"/>
          </a:xfrm>
          <a:prstGeom prst="rect">
            <a:avLst/>
          </a:prstGeom>
          <a:gradFill>
            <a:gsLst>
              <a:gs pos="0">
                <a:schemeClr val="accent3">
                  <a:lumMod val="50000"/>
                </a:schemeClr>
              </a:gs>
              <a:gs pos="35000">
                <a:schemeClr val="accent3">
                  <a:lumMod val="75000"/>
                </a:schemeClr>
              </a:gs>
              <a:gs pos="69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09322C02-A10F-411C-B88A-8CABA1BE2F1E}"/>
              </a:ext>
            </a:extLst>
          </p:cNvPr>
          <p:cNvSpPr/>
          <p:nvPr userDrawn="1"/>
        </p:nvSpPr>
        <p:spPr>
          <a:xfrm>
            <a:off x="3911600" y="0"/>
            <a:ext cx="1308100" cy="6858000"/>
          </a:xfrm>
          <a:prstGeom prst="rect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35000">
                <a:schemeClr val="accent3">
                  <a:lumMod val="60000"/>
                  <a:lumOff val="40000"/>
                </a:schemeClr>
              </a:gs>
              <a:gs pos="69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12230A02-5254-4E1B-8161-4C7CA500D0C6}"/>
              </a:ext>
            </a:extLst>
          </p:cNvPr>
          <p:cNvSpPr/>
          <p:nvPr userDrawn="1"/>
        </p:nvSpPr>
        <p:spPr>
          <a:xfrm>
            <a:off x="5216525" y="0"/>
            <a:ext cx="1306513" cy="6858000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69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1DF5EDFA-337F-4C37-B148-72322770314E}"/>
              </a:ext>
            </a:extLst>
          </p:cNvPr>
          <p:cNvSpPr/>
          <p:nvPr userDrawn="1"/>
        </p:nvSpPr>
        <p:spPr>
          <a:xfrm>
            <a:off x="6519863" y="0"/>
            <a:ext cx="1308100" cy="6858000"/>
          </a:xfrm>
          <a:prstGeom prst="rect">
            <a:avLst/>
          </a:prstGeom>
          <a:gradFill>
            <a:gsLst>
              <a:gs pos="0">
                <a:srgbClr val="C8DDAB"/>
              </a:gs>
              <a:gs pos="35000">
                <a:schemeClr val="accent3">
                  <a:lumMod val="40000"/>
                  <a:lumOff val="60000"/>
                </a:schemeClr>
              </a:gs>
              <a:gs pos="69000">
                <a:schemeClr val="accent3">
                  <a:lumMod val="20000"/>
                  <a:lumOff val="8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4BF2629F-D774-4FB0-872E-9E4F21426014}"/>
              </a:ext>
            </a:extLst>
          </p:cNvPr>
          <p:cNvSpPr/>
          <p:nvPr userDrawn="1"/>
        </p:nvSpPr>
        <p:spPr>
          <a:xfrm>
            <a:off x="1331913" y="550118"/>
            <a:ext cx="7799387" cy="626325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pic>
        <p:nvPicPr>
          <p:cNvPr id="16" name="Imagem 15">
            <a:extLst>
              <a:ext uri="{FF2B5EF4-FFF2-40B4-BE49-F238E27FC236}">
                <a16:creationId xmlns:a16="http://schemas.microsoft.com/office/drawing/2014/main" id="{C1E10C5C-6F48-4AC8-8EE5-BCB166235E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0521" t="40057" r="76962" b="30390"/>
          <a:stretch/>
        </p:blipFill>
        <p:spPr>
          <a:xfrm>
            <a:off x="75331" y="3684627"/>
            <a:ext cx="1144589" cy="1519287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6D9C7838-B973-41C1-8238-92FBCD27E1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3226" t="42997" r="48425" b="34592"/>
          <a:stretch/>
        </p:blipFill>
        <p:spPr>
          <a:xfrm>
            <a:off x="48140" y="5589240"/>
            <a:ext cx="1213489" cy="53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807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Texto 1">
            <a:extLst>
              <a:ext uri="{FF2B5EF4-FFF2-40B4-BE49-F238E27FC236}">
                <a16:creationId xmlns:a16="http://schemas.microsoft.com/office/drawing/2014/main" id="{0E9722B1-1E66-D610-DD27-0B4A5BA93DA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996" y="679578"/>
            <a:ext cx="2959200" cy="5197694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pt-BR" dirty="0">
                <a:solidFill>
                  <a:srgbClr val="1F1F1F"/>
                </a:solidFill>
                <a:latin typeface="inherit"/>
              </a:rPr>
              <a:t>No Burundi, há muitas pessoas que precisam saber mais sobre Jesus. Este país teve um passado conturbado, com períodos em que todas as igrejas adventistas foram forçadas a fechar e várias guerras que fizeram com que muitas pessoas deixassem o país como refugiadas.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t-BR" dirty="0">
                <a:solidFill>
                  <a:srgbClr val="1F1F1F"/>
                </a:solidFill>
                <a:latin typeface="inherit"/>
              </a:rPr>
              <a:t>Os adventistas do Burundi veem uma grande oportunidade de crescimento, com a ajuda da nossa igreja mundial. Eles querem compartilhar que Jesus ama, salva e traz paz.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pt-BR" dirty="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66F0A329-9672-B384-CF71-C6093E59AE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764704"/>
            <a:ext cx="3385939" cy="338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E4AA5FDC-B2C4-FA31-DFB4-8A09CC60A8B3}"/>
              </a:ext>
            </a:extLst>
          </p:cNvPr>
          <p:cNvSpPr txBox="1"/>
          <p:nvPr/>
        </p:nvSpPr>
        <p:spPr>
          <a:xfrm>
            <a:off x="3203848" y="3767705"/>
            <a:ext cx="3385939" cy="369332"/>
          </a:xfrm>
          <a:prstGeom prst="rect">
            <a:avLst/>
          </a:prstGeom>
          <a:solidFill>
            <a:schemeClr val="bg1">
              <a:alpha val="47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solidFill>
                  <a:srgbClr val="1F1F1F"/>
                </a:solidFill>
                <a:latin typeface="inherit"/>
              </a:rPr>
              <a:t>Igreja Adventista no Burundi </a:t>
            </a:r>
            <a:endParaRPr lang="pt-BR" b="1" dirty="0"/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8C848DB7-095A-149B-A920-8E1D4E97D1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112" y="4293096"/>
            <a:ext cx="4705350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325203"/>
      </p:ext>
    </p:extLst>
  </p:cSld>
  <p:clrMapOvr>
    <a:masterClrMapping/>
  </p:clrMapOvr>
</p:sld>
</file>

<file path=ppt/theme/theme1.xml><?xml version="1.0" encoding="utf-8"?>
<a:theme xmlns:a="http://schemas.openxmlformats.org/drawingml/2006/main" name="Missões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</a:spPr>
      <a:bodyPr anchor="ctr"/>
      <a:lstStyle>
        <a:defPPr algn="ctr" fontAlgn="auto">
          <a:spcBef>
            <a:spcPts val="0"/>
          </a:spcBef>
          <a:spcAft>
            <a:spcPts val="0"/>
          </a:spcAft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41273</TotalTime>
  <Words>82</Words>
  <Application>Microsoft Office PowerPoint</Application>
  <PresentationFormat>Apresentação na tela (4:3)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6" baseType="lpstr">
      <vt:lpstr>Arial</vt:lpstr>
      <vt:lpstr>Calibri</vt:lpstr>
      <vt:lpstr>inherit</vt:lpstr>
      <vt:lpstr>Wingdings</vt:lpstr>
      <vt:lpstr>Missões</vt:lpstr>
      <vt:lpstr>Apresentação do PowerPoint</vt:lpstr>
    </vt:vector>
  </TitlesOfParts>
  <Company>Uso Pessoal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Ruy Schwantes</dc:creator>
  <cp:lastModifiedBy>Ruy Ernesto Nobrega Schwantes</cp:lastModifiedBy>
  <cp:revision>1980</cp:revision>
  <cp:lastPrinted>2026-03-22T14:22:22Z</cp:lastPrinted>
  <dcterms:created xsi:type="dcterms:W3CDTF">2014-12-27T17:37:04Z</dcterms:created>
  <dcterms:modified xsi:type="dcterms:W3CDTF">2026-06-12T00:02:31Z</dcterms:modified>
</cp:coreProperties>
</file>