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1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27237DD-3A6A-59EE-73A6-04304C5777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88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75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899AE-954C-E892-32CC-0B39B13E0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783A5BAE-1697-B85A-9D6F-FE42E68F069D}"/>
              </a:ext>
            </a:extLst>
          </p:cNvPr>
          <p:cNvSpPr/>
          <p:nvPr/>
        </p:nvSpPr>
        <p:spPr>
          <a:xfrm>
            <a:off x="157316" y="137652"/>
            <a:ext cx="9497961" cy="658269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600" b="1" dirty="0">
              <a:solidFill>
                <a:sysClr val="windowText" lastClr="000000"/>
              </a:solidFill>
            </a:endParaRPr>
          </a:p>
          <a:p>
            <a:pPr algn="ctr"/>
            <a:r>
              <a:rPr lang="pt-BR" sz="6600" b="1" dirty="0">
                <a:solidFill>
                  <a:sysClr val="windowText" lastClr="000000"/>
                </a:solidFill>
              </a:rPr>
              <a:t>Deus ama a todos e deseja que todas as pessoas tenham a oportunidade de conhecê-Lo.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DB47A148-3D0E-4620-6568-CC179E02340E}"/>
              </a:ext>
            </a:extLst>
          </p:cNvPr>
          <p:cNvSpPr/>
          <p:nvPr/>
        </p:nvSpPr>
        <p:spPr>
          <a:xfrm>
            <a:off x="452284" y="226142"/>
            <a:ext cx="2762864" cy="99305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>
                <a:solidFill>
                  <a:schemeClr val="tx1"/>
                </a:solidFill>
              </a:rPr>
              <a:t>Semana </a:t>
            </a:r>
            <a:r>
              <a:rPr lang="pt-BR" sz="2400" b="1" dirty="0">
                <a:solidFill>
                  <a:schemeClr val="tx1"/>
                </a:solidFill>
              </a:rPr>
              <a:t>10  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AF921EE-1326-99D4-33CE-6714670723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4128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18</Words>
  <Application>Microsoft Office PowerPoint</Application>
  <PresentationFormat>Papel A4 (210 x 297 mm)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3" baseType="lpstr"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Ruy Ernesto Nobrega Schwantes</dc:creator>
  <cp:lastModifiedBy>Ruy Ernesto Nobrega Schwantes</cp:lastModifiedBy>
  <cp:revision>12</cp:revision>
  <dcterms:created xsi:type="dcterms:W3CDTF">2026-03-30T20:15:06Z</dcterms:created>
  <dcterms:modified xsi:type="dcterms:W3CDTF">2026-05-25T12:43:39Z</dcterms:modified>
</cp:coreProperties>
</file>