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"/>
  </p:notesMasterIdLst>
  <p:sldIdLst>
    <p:sldId id="1364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0000"/>
    <a:srgbClr val="ABC6D9"/>
    <a:srgbClr val="ADC8DB"/>
    <a:srgbClr val="7999B0"/>
    <a:srgbClr val="AF4B10"/>
    <a:srgbClr val="AD4C10"/>
    <a:srgbClr val="D7E4BD"/>
    <a:srgbClr val="FFFFFF"/>
    <a:srgbClr val="435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434" autoAdjust="0"/>
  </p:normalViewPr>
  <p:slideViewPr>
    <p:cSldViewPr>
      <p:cViewPr varScale="1">
        <p:scale>
          <a:sx n="80" d="100"/>
          <a:sy n="80" d="100"/>
        </p:scale>
        <p:origin x="114" y="1044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25/05/2026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 Missionária -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Centro-Leste Africana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20B8B9B7-C3C3-FDEA-E09E-BE57938046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6" y="679578"/>
            <a:ext cx="2959200" cy="5917774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pt-BR" dirty="0">
                <a:solidFill>
                  <a:srgbClr val="1F1F1F"/>
                </a:solidFill>
                <a:latin typeface="inherit"/>
              </a:rPr>
              <a:t>Na Somália, as crianças adoram esportes, especialmente futebol, basquete e atletismo. Mas a maioria das crianças na Somália não tem a oportunidade de jogar em campos ou quadras esportivas, ou com equipamentos esportivos adequados. Muitas pessoas são pobres, há conflitos internos e um governo conturbado.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pt-BR" dirty="0">
                <a:solidFill>
                  <a:srgbClr val="1F1F1F"/>
                </a:solidFill>
                <a:latin typeface="inherit"/>
              </a:rPr>
              <a:t>Mas as crianças da Somália são criativas e brincam muito bem mesmo assim! O esporte une crianças de diferentes origens e tribos.</a:t>
            </a:r>
          </a:p>
          <a:p>
            <a:pPr>
              <a:lnSpc>
                <a:spcPct val="100000"/>
              </a:lnSpc>
            </a:pPr>
            <a:endParaRPr lang="pt-BR" dirty="0"/>
          </a:p>
        </p:txBody>
      </p:sp>
      <p:pic>
        <p:nvPicPr>
          <p:cNvPr id="10242" name="Picture 2" descr="Somalia plans for stability and development: international community  strengthens support | EEAS">
            <a:extLst>
              <a:ext uri="{FF2B5EF4-FFF2-40B4-BE49-F238E27FC236}">
                <a16:creationId xmlns:a16="http://schemas.microsoft.com/office/drawing/2014/main" id="{4A4B5E02-1E21-4612-875D-739C8AD82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96752"/>
            <a:ext cx="3750802" cy="2232248"/>
          </a:xfrm>
          <a:prstGeom prst="rect">
            <a:avLst/>
          </a:prstGeom>
          <a:noFill/>
          <a:ln w="19050">
            <a:solidFill>
              <a:schemeClr val="accent1">
                <a:shade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ootball is everywhere. 🌍 Here kids play the beautiful game in Somalia. ⚽">
            <a:extLst>
              <a:ext uri="{FF2B5EF4-FFF2-40B4-BE49-F238E27FC236}">
                <a16:creationId xmlns:a16="http://schemas.microsoft.com/office/drawing/2014/main" id="{0BB4F25B-9AC8-7422-DF2C-AF3E492E1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934437" cy="2520280"/>
          </a:xfrm>
          <a:prstGeom prst="rect">
            <a:avLst/>
          </a:prstGeom>
          <a:noFill/>
          <a:ln w="19050">
            <a:solidFill>
              <a:schemeClr val="accent1">
                <a:shade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 descr="Bandeira da Somália – Wikipédia, a enciclopédia livre">
            <a:extLst>
              <a:ext uri="{FF2B5EF4-FFF2-40B4-BE49-F238E27FC236}">
                <a16:creationId xmlns:a16="http://schemas.microsoft.com/office/drawing/2014/main" id="{B5AB5A2D-CBA6-F4DF-50F8-AE15615F0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279" y="4869160"/>
            <a:ext cx="1650678" cy="109845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B8E0B458-6E41-DDFF-EF4F-393503B9A793}"/>
              </a:ext>
            </a:extLst>
          </p:cNvPr>
          <p:cNvSpPr txBox="1"/>
          <p:nvPr/>
        </p:nvSpPr>
        <p:spPr>
          <a:xfrm>
            <a:off x="3156279" y="5934670"/>
            <a:ext cx="16031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rgbClr val="1F1F1F"/>
                </a:solidFill>
                <a:latin typeface="inherit"/>
              </a:rPr>
              <a:t>Bandeira da Somália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230325203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41272</TotalTime>
  <Words>80</Words>
  <Application>Microsoft Office PowerPoint</Application>
  <PresentationFormat>Apresentação na tela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inherit</vt:lpstr>
      <vt:lpstr>Wingdings</vt:lpstr>
      <vt:lpstr>Missões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1979</cp:revision>
  <cp:lastPrinted>2026-03-22T14:22:22Z</cp:lastPrinted>
  <dcterms:created xsi:type="dcterms:W3CDTF">2014-12-27T17:37:04Z</dcterms:created>
  <dcterms:modified xsi:type="dcterms:W3CDTF">2026-05-25T14:27:50Z</dcterms:modified>
</cp:coreProperties>
</file>