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2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ço Reservado para Imagem 23">
            <a:extLst>
              <a:ext uri="{FF2B5EF4-FFF2-40B4-BE49-F238E27FC236}">
                <a16:creationId xmlns:a16="http://schemas.microsoft.com/office/drawing/2014/main" id="{E4BE3A95-4F19-1483-27EB-278248DC4E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213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8" name="Espaço Reservado para Imagem 23">
            <a:extLst>
              <a:ext uri="{FF2B5EF4-FFF2-40B4-BE49-F238E27FC236}">
                <a16:creationId xmlns:a16="http://schemas.microsoft.com/office/drawing/2014/main" id="{C2D1BD5F-86E4-84CD-DA53-5D6495F5F5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71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Imagem 23">
            <a:extLst>
              <a:ext uri="{FF2B5EF4-FFF2-40B4-BE49-F238E27FC236}">
                <a16:creationId xmlns:a16="http://schemas.microsoft.com/office/drawing/2014/main" id="{B20CFD8F-6E7C-AEED-A938-9991595AB6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3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0" name="Espaço Reservado para Imagem 23">
            <a:extLst>
              <a:ext uri="{FF2B5EF4-FFF2-40B4-BE49-F238E27FC236}">
                <a16:creationId xmlns:a16="http://schemas.microsoft.com/office/drawing/2014/main" id="{37CC1F0C-E2CE-553B-E020-CBFC37A7997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6213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1" name="Espaço Reservado para Imagem 23">
            <a:extLst>
              <a:ext uri="{FF2B5EF4-FFF2-40B4-BE49-F238E27FC236}">
                <a16:creationId xmlns:a16="http://schemas.microsoft.com/office/drawing/2014/main" id="{43ED76E5-ABA9-0E1C-D051-2105AA40E5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71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2" name="Espaço Reservado para Imagem 23">
            <a:extLst>
              <a:ext uri="{FF2B5EF4-FFF2-40B4-BE49-F238E27FC236}">
                <a16:creationId xmlns:a16="http://schemas.microsoft.com/office/drawing/2014/main" id="{E22581C9-FC1A-AC7E-8AEC-00BCFF7104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73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6" name="Espaço Reservado para Imagem 23">
            <a:extLst>
              <a:ext uri="{FF2B5EF4-FFF2-40B4-BE49-F238E27FC236}">
                <a16:creationId xmlns:a16="http://schemas.microsoft.com/office/drawing/2014/main" id="{317B6F5E-0BA0-6AB6-CA01-51DB6B62ACB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73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5" name="Espaço Reservado para Imagem 23">
            <a:extLst>
              <a:ext uri="{FF2B5EF4-FFF2-40B4-BE49-F238E27FC236}">
                <a16:creationId xmlns:a16="http://schemas.microsoft.com/office/drawing/2014/main" id="{78FD783D-9198-240E-6CE3-7A2035E9A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71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77C1C775-3D80-A2C6-4E6C-05F221234F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213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7D63944C-B219-5E8E-8E9E-A4613CF7641C}"/>
              </a:ext>
            </a:extLst>
          </p:cNvPr>
          <p:cNvCxnSpPr>
            <a:cxnSpLocks/>
          </p:cNvCxnSpPr>
          <p:nvPr userDrawn="1"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3BC656F0-6843-6E69-1887-3567909C4271}"/>
              </a:ext>
            </a:extLst>
          </p:cNvPr>
          <p:cNvCxnSpPr>
            <a:cxnSpLocks/>
          </p:cNvCxnSpPr>
          <p:nvPr userDrawn="1"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6E3C71B0-22B9-A5DD-EAAB-F944B144C18C}"/>
              </a:ext>
            </a:extLst>
          </p:cNvPr>
          <p:cNvCxnSpPr>
            <a:cxnSpLocks/>
          </p:cNvCxnSpPr>
          <p:nvPr userDrawn="1"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7D4A627-990E-D537-8B90-10CC478CF1D5}"/>
              </a:ext>
            </a:extLst>
          </p:cNvPr>
          <p:cNvCxnSpPr>
            <a:cxnSpLocks/>
          </p:cNvCxnSpPr>
          <p:nvPr userDrawn="1"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225367D4-B586-D247-A73E-AF975994B64A}"/>
              </a:ext>
            </a:extLst>
          </p:cNvPr>
          <p:cNvCxnSpPr>
            <a:cxnSpLocks/>
          </p:cNvCxnSpPr>
          <p:nvPr userDrawn="1"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2AD23355-70F8-6588-BAEB-E3A6AEFEF248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C2E8D979-7870-8205-68EA-464F8D5B9D2E}"/>
              </a:ext>
            </a:extLst>
          </p:cNvPr>
          <p:cNvSpPr/>
          <p:nvPr userDrawn="1"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BBFAC89A-2DB2-786B-3FFF-64A68B6D6E4B}"/>
              </a:ext>
            </a:extLst>
          </p:cNvPr>
          <p:cNvCxnSpPr>
            <a:cxnSpLocks/>
          </p:cNvCxnSpPr>
          <p:nvPr userDrawn="1"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9C19A895-DCE1-AF82-5D22-794F83ED2FF5}"/>
              </a:ext>
            </a:extLst>
          </p:cNvPr>
          <p:cNvCxnSpPr>
            <a:cxnSpLocks/>
          </p:cNvCxnSpPr>
          <p:nvPr userDrawn="1"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Espaço Reservado para Imagem 269">
            <a:extLst>
              <a:ext uri="{FF2B5EF4-FFF2-40B4-BE49-F238E27FC236}">
                <a16:creationId xmlns:a16="http://schemas.microsoft.com/office/drawing/2014/main" id="{4347B681-B6B6-661E-2110-0B17A3FAF2A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72" name="Espaço Reservado para Imagem 271">
            <a:extLst>
              <a:ext uri="{FF2B5EF4-FFF2-40B4-BE49-F238E27FC236}">
                <a16:creationId xmlns:a16="http://schemas.microsoft.com/office/drawing/2014/main" id="{8E92554A-C365-45E6-3C7D-387E427894C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74" name="Espaço Reservado para Imagem 273">
            <a:extLst>
              <a:ext uri="{FF2B5EF4-FFF2-40B4-BE49-F238E27FC236}">
                <a16:creationId xmlns:a16="http://schemas.microsoft.com/office/drawing/2014/main" id="{4FD68D05-96C5-5F16-8F0C-81176538B0E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58" name="Espaço Reservado para Imagem 257">
            <a:extLst>
              <a:ext uri="{FF2B5EF4-FFF2-40B4-BE49-F238E27FC236}">
                <a16:creationId xmlns:a16="http://schemas.microsoft.com/office/drawing/2014/main" id="{AF09D98F-F152-A8DC-0AFF-7136AB748B6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60" name="Espaço Reservado para Imagem 259">
            <a:extLst>
              <a:ext uri="{FF2B5EF4-FFF2-40B4-BE49-F238E27FC236}">
                <a16:creationId xmlns:a16="http://schemas.microsoft.com/office/drawing/2014/main" id="{686A8BD5-82F5-E735-7396-6A9320297DC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62" name="Espaço Reservado para Imagem 261">
            <a:extLst>
              <a:ext uri="{FF2B5EF4-FFF2-40B4-BE49-F238E27FC236}">
                <a16:creationId xmlns:a16="http://schemas.microsoft.com/office/drawing/2014/main" id="{31FF275A-4055-C9DC-B9FE-E838D9052FF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68" name="Espaço Reservado para Imagem 267">
            <a:extLst>
              <a:ext uri="{FF2B5EF4-FFF2-40B4-BE49-F238E27FC236}">
                <a16:creationId xmlns:a16="http://schemas.microsoft.com/office/drawing/2014/main" id="{FDF631B8-7D42-EEF6-B65D-77C1869F269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66" name="Espaço Reservado para Imagem 265">
            <a:extLst>
              <a:ext uri="{FF2B5EF4-FFF2-40B4-BE49-F238E27FC236}">
                <a16:creationId xmlns:a16="http://schemas.microsoft.com/office/drawing/2014/main" id="{13043DB8-7FE4-4817-0477-13CE3BC045C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64" name="Espaço Reservado para Imagem 263">
            <a:extLst>
              <a:ext uri="{FF2B5EF4-FFF2-40B4-BE49-F238E27FC236}">
                <a16:creationId xmlns:a16="http://schemas.microsoft.com/office/drawing/2014/main" id="{7AB63FD6-1489-B1C2-564D-E3F2AA55B12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</TotalTime>
  <Words>0</Words>
  <Application>Microsoft Office PowerPoint</Application>
  <PresentationFormat>Papel A4 (210 x 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Abadi</vt:lpstr>
      <vt:lpstr>Arial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 Ernesto Nobrega Schwantes</cp:lastModifiedBy>
  <cp:revision>32</cp:revision>
  <cp:lastPrinted>2025-12-03T13:40:53Z</cp:lastPrinted>
  <dcterms:created xsi:type="dcterms:W3CDTF">2025-12-03T12:27:57Z</dcterms:created>
  <dcterms:modified xsi:type="dcterms:W3CDTF">2026-05-25T12:31:43Z</dcterms:modified>
</cp:coreProperties>
</file>