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64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0" autoAdjust="0"/>
    <p:restoredTop sz="94660"/>
  </p:normalViewPr>
  <p:slideViewPr>
    <p:cSldViewPr snapToGrid="0">
      <p:cViewPr varScale="1">
        <p:scale>
          <a:sx n="69" d="100"/>
          <a:sy n="69" d="100"/>
        </p:scale>
        <p:origin x="78" y="6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B27237DD-3A6A-59EE-73A6-04304C57779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29884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687509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9E69084-1A42-586F-FCF0-DC5F4D9EA8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ângulo: Cantos Arredondados 3">
            <a:extLst>
              <a:ext uri="{FF2B5EF4-FFF2-40B4-BE49-F238E27FC236}">
                <a16:creationId xmlns:a16="http://schemas.microsoft.com/office/drawing/2014/main" id="{0C6016E6-7060-7A11-863F-3EDA3C80A0B9}"/>
              </a:ext>
            </a:extLst>
          </p:cNvPr>
          <p:cNvSpPr/>
          <p:nvPr/>
        </p:nvSpPr>
        <p:spPr>
          <a:xfrm>
            <a:off x="157316" y="137652"/>
            <a:ext cx="9497961" cy="6582696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7200" b="1">
                <a:solidFill>
                  <a:sysClr val="windowText" lastClr="000000"/>
                </a:solidFill>
              </a:rPr>
              <a:t>Deus </a:t>
            </a:r>
            <a:r>
              <a:rPr lang="pt-BR" sz="7200" b="1" dirty="0">
                <a:solidFill>
                  <a:sysClr val="windowText" lastClr="000000"/>
                </a:solidFill>
              </a:rPr>
              <a:t>é real e trabalha em minha vida para Se revelar a outros.</a:t>
            </a:r>
          </a:p>
        </p:txBody>
      </p:sp>
      <p:sp>
        <p:nvSpPr>
          <p:cNvPr id="5" name="Elipse 4">
            <a:extLst>
              <a:ext uri="{FF2B5EF4-FFF2-40B4-BE49-F238E27FC236}">
                <a16:creationId xmlns:a16="http://schemas.microsoft.com/office/drawing/2014/main" id="{11BC9496-22DB-48B6-9365-700BD5C890DF}"/>
              </a:ext>
            </a:extLst>
          </p:cNvPr>
          <p:cNvSpPr/>
          <p:nvPr/>
        </p:nvSpPr>
        <p:spPr>
          <a:xfrm>
            <a:off x="452284" y="226142"/>
            <a:ext cx="2762864" cy="993058"/>
          </a:xfrm>
          <a:prstGeom prst="ellipse">
            <a:avLst/>
          </a:prstGeom>
          <a:solidFill>
            <a:schemeClr val="accent4">
              <a:lumMod val="40000"/>
              <a:lumOff val="60000"/>
            </a:schemeClr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b="1" dirty="0">
                <a:solidFill>
                  <a:schemeClr val="tx1"/>
                </a:solidFill>
              </a:rPr>
              <a:t>Semana 09</a:t>
            </a:r>
          </a:p>
        </p:txBody>
      </p:sp>
      <p:pic>
        <p:nvPicPr>
          <p:cNvPr id="2" name="Imagem 1">
            <a:extLst>
              <a:ext uri="{FF2B5EF4-FFF2-40B4-BE49-F238E27FC236}">
                <a16:creationId xmlns:a16="http://schemas.microsoft.com/office/drawing/2014/main" id="{F94EE3CF-1C51-21FB-F393-54AB4F2029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422608" y="692696"/>
            <a:ext cx="685896" cy="871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0785674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Tema do 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</TotalTime>
  <Words>16</Words>
  <Application>Microsoft Office PowerPoint</Application>
  <PresentationFormat>Papel A4 (210 x 297 mm)</PresentationFormat>
  <Paragraphs>2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1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3" baseType="lpstr">
      <vt:lpstr>Arial</vt:lpstr>
      <vt:lpstr>Tema do Office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Ruy Ernesto Nobrega Schwantes</dc:creator>
  <cp:lastModifiedBy>Ruy Ernesto Nobrega Schwantes</cp:lastModifiedBy>
  <cp:revision>11</cp:revision>
  <dcterms:created xsi:type="dcterms:W3CDTF">2026-03-30T20:15:06Z</dcterms:created>
  <dcterms:modified xsi:type="dcterms:W3CDTF">2026-05-16T17:16:37Z</dcterms:modified>
</cp:coreProperties>
</file>