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66" d="100"/>
          <a:sy n="66" d="100"/>
        </p:scale>
        <p:origin x="17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Espaço Reservado para Imagem 171">
            <a:extLst>
              <a:ext uri="{FF2B5EF4-FFF2-40B4-BE49-F238E27FC236}">
                <a16:creationId xmlns:a16="http://schemas.microsoft.com/office/drawing/2014/main" id="{B1A0D993-2A74-C777-CAF8-088F81FD0C9D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78" name="Espaço Reservado para Imagem 177">
            <a:extLst>
              <a:ext uri="{FF2B5EF4-FFF2-40B4-BE49-F238E27FC236}">
                <a16:creationId xmlns:a16="http://schemas.microsoft.com/office/drawing/2014/main" id="{F65FD7FE-CFF8-5BF8-A5B4-A5A726228E29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76" name="Espaço Reservado para Imagem 175">
            <a:extLst>
              <a:ext uri="{FF2B5EF4-FFF2-40B4-BE49-F238E27FC236}">
                <a16:creationId xmlns:a16="http://schemas.microsoft.com/office/drawing/2014/main" id="{BF29EEBC-3846-DF1B-FC74-B839FD7DDC8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74" name="Espaço Reservado para Imagem 173">
            <a:extLst>
              <a:ext uri="{FF2B5EF4-FFF2-40B4-BE49-F238E27FC236}">
                <a16:creationId xmlns:a16="http://schemas.microsoft.com/office/drawing/2014/main" id="{15C0FFDE-A284-228A-8F42-F442B5E8230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68" name="Espaço Reservado para Imagem 167">
            <a:extLst>
              <a:ext uri="{FF2B5EF4-FFF2-40B4-BE49-F238E27FC236}">
                <a16:creationId xmlns:a16="http://schemas.microsoft.com/office/drawing/2014/main" id="{6BA44383-97BB-8C89-67C8-0A10376F3AB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70" name="Espaço Reservado para Imagem 169">
            <a:extLst>
              <a:ext uri="{FF2B5EF4-FFF2-40B4-BE49-F238E27FC236}">
                <a16:creationId xmlns:a16="http://schemas.microsoft.com/office/drawing/2014/main" id="{933A0160-7FE7-FCF6-4F94-45848D13F87F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92" name="Espaço Reservado para Imagem 191">
            <a:extLst>
              <a:ext uri="{FF2B5EF4-FFF2-40B4-BE49-F238E27FC236}">
                <a16:creationId xmlns:a16="http://schemas.microsoft.com/office/drawing/2014/main" id="{BF2A988F-D0B0-2426-A3A8-506C3460341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94" name="Espaço Reservado para Imagem 193">
            <a:extLst>
              <a:ext uri="{FF2B5EF4-FFF2-40B4-BE49-F238E27FC236}">
                <a16:creationId xmlns:a16="http://schemas.microsoft.com/office/drawing/2014/main" id="{712E2389-D585-0E70-DE7B-1B3904AD067A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96" name="Espaço Reservado para Imagem 195">
            <a:extLst>
              <a:ext uri="{FF2B5EF4-FFF2-40B4-BE49-F238E27FC236}">
                <a16:creationId xmlns:a16="http://schemas.microsoft.com/office/drawing/2014/main" id="{03390903-BF4D-1F42-E498-F9AE3B36A8A8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r="594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28</cp:revision>
  <cp:lastPrinted>2025-12-03T13:40:53Z</cp:lastPrinted>
  <dcterms:created xsi:type="dcterms:W3CDTF">2025-12-03T12:27:57Z</dcterms:created>
  <dcterms:modified xsi:type="dcterms:W3CDTF">2026-05-11T21:34:21Z</dcterms:modified>
</cp:coreProperties>
</file>