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0" autoAdjust="0"/>
    <p:restoredTop sz="94660"/>
  </p:normalViewPr>
  <p:slideViewPr>
    <p:cSldViewPr snapToGrid="0">
      <p:cViewPr varScale="1">
        <p:scale>
          <a:sx n="58" d="100"/>
          <a:sy n="58" d="100"/>
        </p:scale>
        <p:origin x="48" y="4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27237DD-3A6A-59EE-73A6-04304C5777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88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75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B873DF-5DDD-7D1F-D3E2-5406E989B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EE8E59DB-C556-9173-9A7E-20DB2A1B8123}"/>
              </a:ext>
            </a:extLst>
          </p:cNvPr>
          <p:cNvSpPr/>
          <p:nvPr/>
        </p:nvSpPr>
        <p:spPr>
          <a:xfrm>
            <a:off x="157316" y="137652"/>
            <a:ext cx="9497961" cy="65826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7200" b="1" dirty="0">
                <a:solidFill>
                  <a:sysClr val="windowText" lastClr="000000"/>
                </a:solidFill>
              </a:rPr>
              <a:t>Deus cuida de mim.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B8F0715A-49C1-23C6-740B-D3427020B11D}"/>
              </a:ext>
            </a:extLst>
          </p:cNvPr>
          <p:cNvSpPr/>
          <p:nvPr/>
        </p:nvSpPr>
        <p:spPr>
          <a:xfrm>
            <a:off x="452284" y="226142"/>
            <a:ext cx="2762864" cy="99305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>
                <a:solidFill>
                  <a:schemeClr val="tx1"/>
                </a:solidFill>
              </a:rPr>
              <a:t>Semana 06</a:t>
            </a:r>
            <a:endParaRPr lang="pt-BR" sz="2400" b="1" dirty="0">
              <a:solidFill>
                <a:schemeClr val="tx1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906460CD-D247-6F3F-A839-3F9AA70194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3464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7</Words>
  <Application>Microsoft Office PowerPoint</Application>
  <PresentationFormat>Papel A4 (210 x 297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3" baseType="lpstr"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Ruy Ernesto Nobrega Schwantes</dc:creator>
  <cp:lastModifiedBy>Ruy Ernesto Nobrega Schwantes</cp:lastModifiedBy>
  <cp:revision>3</cp:revision>
  <dcterms:created xsi:type="dcterms:W3CDTF">2026-03-30T20:15:06Z</dcterms:created>
  <dcterms:modified xsi:type="dcterms:W3CDTF">2026-04-30T14:08:52Z</dcterms:modified>
</cp:coreProperties>
</file>