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8595B"/>
    <a:srgbClr val="F1F1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58" autoAdjust="0"/>
    <p:restoredTop sz="94660"/>
  </p:normalViewPr>
  <p:slideViewPr>
    <p:cSldViewPr snapToGrid="0">
      <p:cViewPr varScale="1">
        <p:scale>
          <a:sx n="82" d="100"/>
          <a:sy n="82" d="100"/>
        </p:scale>
        <p:origin x="108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Espaço Reservado para Imagem 23">
            <a:extLst>
              <a:ext uri="{FF2B5EF4-FFF2-40B4-BE49-F238E27FC236}">
                <a16:creationId xmlns:a16="http://schemas.microsoft.com/office/drawing/2014/main" id="{E4BE3A95-4F19-1483-27EB-278248DC4E5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76213" y="2384530"/>
            <a:ext cx="2955925" cy="20669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28" name="Espaço Reservado para Imagem 23">
            <a:extLst>
              <a:ext uri="{FF2B5EF4-FFF2-40B4-BE49-F238E27FC236}">
                <a16:creationId xmlns:a16="http://schemas.microsoft.com/office/drawing/2014/main" id="{C2D1BD5F-86E4-84CD-DA53-5D6495F5F5BC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471198" y="2384530"/>
            <a:ext cx="2955925" cy="20669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29" name="Espaço Reservado para Imagem 23">
            <a:extLst>
              <a:ext uri="{FF2B5EF4-FFF2-40B4-BE49-F238E27FC236}">
                <a16:creationId xmlns:a16="http://schemas.microsoft.com/office/drawing/2014/main" id="{B20CFD8F-6E7C-AEED-A938-9991595AB65B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773198" y="2384530"/>
            <a:ext cx="2955925" cy="20669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30" name="Espaço Reservado para Imagem 23">
            <a:extLst>
              <a:ext uri="{FF2B5EF4-FFF2-40B4-BE49-F238E27FC236}">
                <a16:creationId xmlns:a16="http://schemas.microsoft.com/office/drawing/2014/main" id="{37CC1F0C-E2CE-553B-E020-CBFC37A79976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176213" y="4670529"/>
            <a:ext cx="2955925" cy="20669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31" name="Espaço Reservado para Imagem 23">
            <a:extLst>
              <a:ext uri="{FF2B5EF4-FFF2-40B4-BE49-F238E27FC236}">
                <a16:creationId xmlns:a16="http://schemas.microsoft.com/office/drawing/2014/main" id="{43ED76E5-ABA9-0E1C-D051-2105AA40E509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3471198" y="4670529"/>
            <a:ext cx="2955925" cy="20669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32" name="Espaço Reservado para Imagem 23">
            <a:extLst>
              <a:ext uri="{FF2B5EF4-FFF2-40B4-BE49-F238E27FC236}">
                <a16:creationId xmlns:a16="http://schemas.microsoft.com/office/drawing/2014/main" id="{E22581C9-FC1A-AC7E-8AEC-00BCFF7104EF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6773198" y="4670529"/>
            <a:ext cx="2955925" cy="20669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26" name="Espaço Reservado para Imagem 23">
            <a:extLst>
              <a:ext uri="{FF2B5EF4-FFF2-40B4-BE49-F238E27FC236}">
                <a16:creationId xmlns:a16="http://schemas.microsoft.com/office/drawing/2014/main" id="{317B6F5E-0BA0-6AB6-CA01-51DB6B62ACBD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773198" y="114300"/>
            <a:ext cx="2955925" cy="20669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25" name="Espaço Reservado para Imagem 23">
            <a:extLst>
              <a:ext uri="{FF2B5EF4-FFF2-40B4-BE49-F238E27FC236}">
                <a16:creationId xmlns:a16="http://schemas.microsoft.com/office/drawing/2014/main" id="{78FD783D-9198-240E-6CE3-7A2035E9AAC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471198" y="114300"/>
            <a:ext cx="2955925" cy="20669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24" name="Espaço Reservado para Imagem 23">
            <a:extLst>
              <a:ext uri="{FF2B5EF4-FFF2-40B4-BE49-F238E27FC236}">
                <a16:creationId xmlns:a16="http://schemas.microsoft.com/office/drawing/2014/main" id="{77C1C775-3D80-A2C6-4E6C-05F221234F3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76213" y="114300"/>
            <a:ext cx="2955925" cy="20669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cxnSp>
        <p:nvCxnSpPr>
          <p:cNvPr id="5" name="Conector reto 4">
            <a:extLst>
              <a:ext uri="{FF2B5EF4-FFF2-40B4-BE49-F238E27FC236}">
                <a16:creationId xmlns:a16="http://schemas.microsoft.com/office/drawing/2014/main" id="{7D63944C-B219-5E8E-8E9E-A4613CF7641C}"/>
              </a:ext>
            </a:extLst>
          </p:cNvPr>
          <p:cNvCxnSpPr>
            <a:cxnSpLocks/>
          </p:cNvCxnSpPr>
          <p:nvPr userDrawn="1"/>
        </p:nvCxnSpPr>
        <p:spPr>
          <a:xfrm>
            <a:off x="3302000" y="-10438"/>
            <a:ext cx="0" cy="6858000"/>
          </a:xfrm>
          <a:prstGeom prst="line">
            <a:avLst/>
          </a:prstGeom>
          <a:ln>
            <a:prstDash val="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" name="Conector reto 5">
            <a:extLst>
              <a:ext uri="{FF2B5EF4-FFF2-40B4-BE49-F238E27FC236}">
                <a16:creationId xmlns:a16="http://schemas.microsoft.com/office/drawing/2014/main" id="{3BC656F0-6843-6E69-1887-3567909C4271}"/>
              </a:ext>
            </a:extLst>
          </p:cNvPr>
          <p:cNvCxnSpPr>
            <a:cxnSpLocks/>
          </p:cNvCxnSpPr>
          <p:nvPr userDrawn="1"/>
        </p:nvCxnSpPr>
        <p:spPr>
          <a:xfrm>
            <a:off x="6604000" y="10437"/>
            <a:ext cx="0" cy="6858000"/>
          </a:xfrm>
          <a:prstGeom prst="line">
            <a:avLst/>
          </a:prstGeom>
          <a:ln>
            <a:prstDash val="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" name="Conector reto 6">
            <a:extLst>
              <a:ext uri="{FF2B5EF4-FFF2-40B4-BE49-F238E27FC236}">
                <a16:creationId xmlns:a16="http://schemas.microsoft.com/office/drawing/2014/main" id="{6E3C71B0-22B9-A5DD-EAAB-F944B144C18C}"/>
              </a:ext>
            </a:extLst>
          </p:cNvPr>
          <p:cNvCxnSpPr>
            <a:cxnSpLocks/>
          </p:cNvCxnSpPr>
          <p:nvPr userDrawn="1"/>
        </p:nvCxnSpPr>
        <p:spPr>
          <a:xfrm>
            <a:off x="0" y="-10438"/>
            <a:ext cx="0" cy="6858000"/>
          </a:xfrm>
          <a:prstGeom prst="line">
            <a:avLst/>
          </a:prstGeom>
          <a:ln>
            <a:prstDash val="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Conector reto 7">
            <a:extLst>
              <a:ext uri="{FF2B5EF4-FFF2-40B4-BE49-F238E27FC236}">
                <a16:creationId xmlns:a16="http://schemas.microsoft.com/office/drawing/2014/main" id="{67D4A627-990E-D537-8B90-10CC478CF1D5}"/>
              </a:ext>
            </a:extLst>
          </p:cNvPr>
          <p:cNvCxnSpPr>
            <a:cxnSpLocks/>
          </p:cNvCxnSpPr>
          <p:nvPr userDrawn="1"/>
        </p:nvCxnSpPr>
        <p:spPr>
          <a:xfrm>
            <a:off x="9906000" y="15769"/>
            <a:ext cx="0" cy="6858000"/>
          </a:xfrm>
          <a:prstGeom prst="line">
            <a:avLst/>
          </a:prstGeom>
          <a:ln>
            <a:prstDash val="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Conector reto 8">
            <a:extLst>
              <a:ext uri="{FF2B5EF4-FFF2-40B4-BE49-F238E27FC236}">
                <a16:creationId xmlns:a16="http://schemas.microsoft.com/office/drawing/2014/main" id="{225367D4-B586-D247-A73E-AF975994B64A}"/>
              </a:ext>
            </a:extLst>
          </p:cNvPr>
          <p:cNvCxnSpPr>
            <a:cxnSpLocks/>
          </p:cNvCxnSpPr>
          <p:nvPr userDrawn="1"/>
        </p:nvCxnSpPr>
        <p:spPr>
          <a:xfrm>
            <a:off x="-12526" y="0"/>
            <a:ext cx="9918526" cy="1"/>
          </a:xfrm>
          <a:prstGeom prst="line">
            <a:avLst/>
          </a:prstGeom>
          <a:ln>
            <a:prstDash val="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Conector reto 9">
            <a:extLst>
              <a:ext uri="{FF2B5EF4-FFF2-40B4-BE49-F238E27FC236}">
                <a16:creationId xmlns:a16="http://schemas.microsoft.com/office/drawing/2014/main" id="{2AD23355-70F8-6588-BAEB-E3A6AEFEF248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6858000"/>
            <a:ext cx="9906000" cy="1"/>
          </a:xfrm>
          <a:prstGeom prst="line">
            <a:avLst/>
          </a:prstGeom>
          <a:ln>
            <a:prstDash val="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" name="Elipse 10">
            <a:extLst>
              <a:ext uri="{FF2B5EF4-FFF2-40B4-BE49-F238E27FC236}">
                <a16:creationId xmlns:a16="http://schemas.microsoft.com/office/drawing/2014/main" id="{C2E8D979-7870-8205-68EA-464F8D5B9D2E}"/>
              </a:ext>
            </a:extLst>
          </p:cNvPr>
          <p:cNvSpPr/>
          <p:nvPr userDrawn="1"/>
        </p:nvSpPr>
        <p:spPr>
          <a:xfrm>
            <a:off x="2515552" y="1936899"/>
            <a:ext cx="45720" cy="40980"/>
          </a:xfrm>
          <a:prstGeom prst="ellipse">
            <a:avLst/>
          </a:prstGeom>
          <a:solidFill>
            <a:srgbClr val="F1F1F2"/>
          </a:solidFill>
          <a:ln>
            <a:solidFill>
              <a:srgbClr val="F1F1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400" dirty="0">
                <a:solidFill>
                  <a:srgbClr val="58595B"/>
                </a:solidFill>
                <a:latin typeface="Abadi" panose="020B0604020104020204" pitchFamily="34" charset="0"/>
              </a:rPr>
              <a:t>3</a:t>
            </a:r>
            <a:endParaRPr lang="pt-BR" dirty="0"/>
          </a:p>
        </p:txBody>
      </p:sp>
      <p:cxnSp>
        <p:nvCxnSpPr>
          <p:cNvPr id="12" name="Conector reto 11">
            <a:extLst>
              <a:ext uri="{FF2B5EF4-FFF2-40B4-BE49-F238E27FC236}">
                <a16:creationId xmlns:a16="http://schemas.microsoft.com/office/drawing/2014/main" id="{BBFAC89A-2DB2-786B-3FFF-64A68B6D6E4B}"/>
              </a:ext>
            </a:extLst>
          </p:cNvPr>
          <p:cNvCxnSpPr>
            <a:cxnSpLocks/>
          </p:cNvCxnSpPr>
          <p:nvPr userDrawn="1"/>
        </p:nvCxnSpPr>
        <p:spPr>
          <a:xfrm>
            <a:off x="-12526" y="2285999"/>
            <a:ext cx="9918526" cy="1"/>
          </a:xfrm>
          <a:prstGeom prst="line">
            <a:avLst/>
          </a:prstGeom>
          <a:ln>
            <a:prstDash val="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" name="Conector reto 12">
            <a:extLst>
              <a:ext uri="{FF2B5EF4-FFF2-40B4-BE49-F238E27FC236}">
                <a16:creationId xmlns:a16="http://schemas.microsoft.com/office/drawing/2014/main" id="{9C19A895-DCE1-AF82-5D22-794F83ED2FF5}"/>
              </a:ext>
            </a:extLst>
          </p:cNvPr>
          <p:cNvCxnSpPr>
            <a:cxnSpLocks/>
          </p:cNvCxnSpPr>
          <p:nvPr userDrawn="1"/>
        </p:nvCxnSpPr>
        <p:spPr>
          <a:xfrm>
            <a:off x="-12526" y="4571999"/>
            <a:ext cx="9918526" cy="1"/>
          </a:xfrm>
          <a:prstGeom prst="line">
            <a:avLst/>
          </a:prstGeom>
          <a:ln>
            <a:prstDash val="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926512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147103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" name="Espaço Reservado para Imagem 101">
            <a:extLst>
              <a:ext uri="{FF2B5EF4-FFF2-40B4-BE49-F238E27FC236}">
                <a16:creationId xmlns:a16="http://schemas.microsoft.com/office/drawing/2014/main" id="{E757E311-D768-6AAF-BAAB-156CFD1CE59E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9" r="519"/>
          <a:stretch>
            <a:fillRect/>
          </a:stretch>
        </p:blipFill>
        <p:spPr>
          <a:prstGeom prst="rect">
            <a:avLst/>
          </a:prstGeom>
        </p:spPr>
      </p:pic>
      <p:pic>
        <p:nvPicPr>
          <p:cNvPr id="104" name="Espaço Reservado para Imagem 103">
            <a:extLst>
              <a:ext uri="{FF2B5EF4-FFF2-40B4-BE49-F238E27FC236}">
                <a16:creationId xmlns:a16="http://schemas.microsoft.com/office/drawing/2014/main" id="{14090BAC-61BD-3133-EF39-25F25D92F000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9" r="519"/>
          <a:stretch>
            <a:fillRect/>
          </a:stretch>
        </p:blipFill>
        <p:spPr>
          <a:prstGeom prst="rect">
            <a:avLst/>
          </a:prstGeom>
        </p:spPr>
      </p:pic>
      <p:pic>
        <p:nvPicPr>
          <p:cNvPr id="72" name="Espaço Reservado para Imagem 71">
            <a:extLst>
              <a:ext uri="{FF2B5EF4-FFF2-40B4-BE49-F238E27FC236}">
                <a16:creationId xmlns:a16="http://schemas.microsoft.com/office/drawing/2014/main" id="{C635CB04-8134-7D1E-7752-35A116EBD8FE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9" r="519"/>
          <a:stretch/>
        </p:blipFill>
        <p:spPr>
          <a:prstGeom prst="rect">
            <a:avLst/>
          </a:prstGeom>
        </p:spPr>
      </p:pic>
      <p:pic>
        <p:nvPicPr>
          <p:cNvPr id="106" name="Espaço Reservado para Imagem 105">
            <a:extLst>
              <a:ext uri="{FF2B5EF4-FFF2-40B4-BE49-F238E27FC236}">
                <a16:creationId xmlns:a16="http://schemas.microsoft.com/office/drawing/2014/main" id="{361D7DCE-AF9B-3351-C8D4-AFF9903FF0FC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9" r="519"/>
          <a:stretch>
            <a:fillRect/>
          </a:stretch>
        </p:blipFill>
        <p:spPr>
          <a:prstGeom prst="rect">
            <a:avLst/>
          </a:prstGeom>
        </p:spPr>
      </p:pic>
      <p:pic>
        <p:nvPicPr>
          <p:cNvPr id="108" name="Espaço Reservado para Imagem 107">
            <a:extLst>
              <a:ext uri="{FF2B5EF4-FFF2-40B4-BE49-F238E27FC236}">
                <a16:creationId xmlns:a16="http://schemas.microsoft.com/office/drawing/2014/main" id="{BC85B48F-3000-C98E-339F-8D66AB43A545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9" r="519"/>
          <a:stretch>
            <a:fillRect/>
          </a:stretch>
        </p:blipFill>
        <p:spPr>
          <a:prstGeom prst="rect">
            <a:avLst/>
          </a:prstGeom>
        </p:spPr>
      </p:pic>
      <p:pic>
        <p:nvPicPr>
          <p:cNvPr id="110" name="Espaço Reservado para Imagem 109">
            <a:extLst>
              <a:ext uri="{FF2B5EF4-FFF2-40B4-BE49-F238E27FC236}">
                <a16:creationId xmlns:a16="http://schemas.microsoft.com/office/drawing/2014/main" id="{0C622516-F102-8FB0-2B0F-4A1C6DFCF57E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9" r="519"/>
          <a:stretch>
            <a:fillRect/>
          </a:stretch>
        </p:blipFill>
        <p:spPr>
          <a:prstGeom prst="rect">
            <a:avLst/>
          </a:prstGeom>
        </p:spPr>
      </p:pic>
      <p:pic>
        <p:nvPicPr>
          <p:cNvPr id="100" name="Espaço Reservado para Imagem 99">
            <a:extLst>
              <a:ext uri="{FF2B5EF4-FFF2-40B4-BE49-F238E27FC236}">
                <a16:creationId xmlns:a16="http://schemas.microsoft.com/office/drawing/2014/main" id="{360B805D-C569-BBB2-240C-2CD05276BFDC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9" r="519"/>
          <a:stretch>
            <a:fillRect/>
          </a:stretch>
        </p:blipFill>
        <p:spPr>
          <a:prstGeom prst="rect">
            <a:avLst/>
          </a:prstGeom>
        </p:spPr>
      </p:pic>
      <p:pic>
        <p:nvPicPr>
          <p:cNvPr id="98" name="Espaço Reservado para Imagem 97">
            <a:extLst>
              <a:ext uri="{FF2B5EF4-FFF2-40B4-BE49-F238E27FC236}">
                <a16:creationId xmlns:a16="http://schemas.microsoft.com/office/drawing/2014/main" id="{37A5E385-4072-C2C8-3068-5939D58DEF3B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9" r="519"/>
          <a:stretch>
            <a:fillRect/>
          </a:stretch>
        </p:blipFill>
        <p:spPr>
          <a:prstGeom prst="rect">
            <a:avLst/>
          </a:prstGeom>
        </p:spPr>
      </p:pic>
      <p:pic>
        <p:nvPicPr>
          <p:cNvPr id="96" name="Espaço Reservado para Imagem 95">
            <a:extLst>
              <a:ext uri="{FF2B5EF4-FFF2-40B4-BE49-F238E27FC236}">
                <a16:creationId xmlns:a16="http://schemas.microsoft.com/office/drawing/2014/main" id="{E3005497-A16A-8A59-5810-81C7493F7359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9" r="519"/>
          <a:stretch>
            <a:fillRect/>
          </a:stretch>
        </p:blipFill>
        <p:spPr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8106867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Tema do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o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178</TotalTime>
  <Words>0</Words>
  <Application>Microsoft Office PowerPoint</Application>
  <PresentationFormat>Papel A4 (210 x 297 mm)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2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</vt:i4>
      </vt:variant>
    </vt:vector>
  </HeadingPairs>
  <TitlesOfParts>
    <vt:vector size="4" baseType="lpstr">
      <vt:lpstr>Abadi</vt:lpstr>
      <vt:lpstr>Arial</vt:lpstr>
      <vt:lpstr>Tema do Office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ruy.ernesto.virtual@gmail.com</dc:creator>
  <cp:lastModifiedBy>Ruy Ernesto Nobrega Schwantes</cp:lastModifiedBy>
  <cp:revision>28</cp:revision>
  <cp:lastPrinted>2025-12-03T13:40:53Z</cp:lastPrinted>
  <dcterms:created xsi:type="dcterms:W3CDTF">2025-12-03T12:27:57Z</dcterms:created>
  <dcterms:modified xsi:type="dcterms:W3CDTF">2026-04-30T14:07:32Z</dcterms:modified>
</cp:coreProperties>
</file>