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9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Espaço Reservado para Imagem 27">
            <a:extLst>
              <a:ext uri="{FF2B5EF4-FFF2-40B4-BE49-F238E27FC236}">
                <a16:creationId xmlns:a16="http://schemas.microsoft.com/office/drawing/2014/main" id="{5CE85426-4E6E-C39E-9161-2EE05C39AE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1" name="Espaço Reservado para Imagem 30">
            <a:extLst>
              <a:ext uri="{FF2B5EF4-FFF2-40B4-BE49-F238E27FC236}">
                <a16:creationId xmlns:a16="http://schemas.microsoft.com/office/drawing/2014/main" id="{4B4C5AF3-379B-DFA7-00D5-A3135A698F7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3" name="Espaço Reservado para Imagem 32">
            <a:extLst>
              <a:ext uri="{FF2B5EF4-FFF2-40B4-BE49-F238E27FC236}">
                <a16:creationId xmlns:a16="http://schemas.microsoft.com/office/drawing/2014/main" id="{014019B5-12F2-8109-DA4C-52488D34501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40" name="Espaço Reservado para Imagem 39">
            <a:extLst>
              <a:ext uri="{FF2B5EF4-FFF2-40B4-BE49-F238E27FC236}">
                <a16:creationId xmlns:a16="http://schemas.microsoft.com/office/drawing/2014/main" id="{1C92D634-1CC3-FB91-33C4-9A2EF7B8C3C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8" name="Espaço Reservado para Imagem 37">
            <a:extLst>
              <a:ext uri="{FF2B5EF4-FFF2-40B4-BE49-F238E27FC236}">
                <a16:creationId xmlns:a16="http://schemas.microsoft.com/office/drawing/2014/main" id="{B94936AC-38E8-6ED0-BB16-6A473661C05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6" name="Espaço Reservado para Imagem 35">
            <a:extLst>
              <a:ext uri="{FF2B5EF4-FFF2-40B4-BE49-F238E27FC236}">
                <a16:creationId xmlns:a16="http://schemas.microsoft.com/office/drawing/2014/main" id="{9F286680-5162-76B6-794D-547C73CD15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42" name="Espaço Reservado para Imagem 41">
            <a:extLst>
              <a:ext uri="{FF2B5EF4-FFF2-40B4-BE49-F238E27FC236}">
                <a16:creationId xmlns:a16="http://schemas.microsoft.com/office/drawing/2014/main" id="{EE982EB7-A6DF-ECCD-2223-408CAA339A2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44" name="Espaço Reservado para Imagem 43">
            <a:extLst>
              <a:ext uri="{FF2B5EF4-FFF2-40B4-BE49-F238E27FC236}">
                <a16:creationId xmlns:a16="http://schemas.microsoft.com/office/drawing/2014/main" id="{0F4AE2ED-30A6-F2CF-9D3A-3A6C55A643B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46" name="Espaço Reservado para Imagem 45">
            <a:extLst>
              <a:ext uri="{FF2B5EF4-FFF2-40B4-BE49-F238E27FC236}">
                <a16:creationId xmlns:a16="http://schemas.microsoft.com/office/drawing/2014/main" id="{EA42B2D0-A6D6-1EE9-8A63-D669A07E086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496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24</cp:revision>
  <cp:lastPrinted>2025-12-03T13:40:53Z</cp:lastPrinted>
  <dcterms:created xsi:type="dcterms:W3CDTF">2025-12-03T12:27:57Z</dcterms:created>
  <dcterms:modified xsi:type="dcterms:W3CDTF">2026-03-28T15:04:09Z</dcterms:modified>
</cp:coreProperties>
</file>