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0" autoAdjust="0"/>
    <p:restoredTop sz="94660"/>
  </p:normalViewPr>
  <p:slideViewPr>
    <p:cSldViewPr snapToGrid="0">
      <p:cViewPr varScale="1">
        <p:scale>
          <a:sx n="97" d="100"/>
          <a:sy n="97" d="100"/>
        </p:scale>
        <p:origin x="151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4567E-DD86-A7A8-DEBF-2D2275227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4C5AE6C-BFE9-3D77-D4AC-9E1B3A495634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pt-BR" sz="7200" b="1" dirty="0">
                <a:solidFill>
                  <a:sysClr val="windowText" lastClr="000000"/>
                </a:solidFill>
              </a:rPr>
            </a:br>
            <a:r>
              <a:rPr lang="pt-BR" sz="7200" b="1" dirty="0">
                <a:solidFill>
                  <a:sysClr val="windowText" lastClr="000000"/>
                </a:solidFill>
              </a:rPr>
              <a:t>Porque Deus me perdoa, posso aprender a perdoar aos outros.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B977644B-261C-D5EB-9C48-09DFB8E8D0C5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</a:rPr>
              <a:t>Semana 04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EBB34E1-2A11-AD38-885D-09BB17BB97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487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15</Words>
  <Application>Microsoft Office PowerPoint</Application>
  <PresentationFormat>Papel A4 (210 x 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5</cp:revision>
  <dcterms:created xsi:type="dcterms:W3CDTF">2026-03-30T20:15:06Z</dcterms:created>
  <dcterms:modified xsi:type="dcterms:W3CDTF">2026-03-30T20:54:55Z</dcterms:modified>
</cp:coreProperties>
</file>