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9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Imagem 23">
            <a:extLst>
              <a:ext uri="{FF2B5EF4-FFF2-40B4-BE49-F238E27FC236}">
                <a16:creationId xmlns:a16="http://schemas.microsoft.com/office/drawing/2014/main" id="{E4BE3A95-4F19-1483-27EB-278248DC4E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213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8" name="Espaço Reservado para Imagem 23">
            <a:extLst>
              <a:ext uri="{FF2B5EF4-FFF2-40B4-BE49-F238E27FC236}">
                <a16:creationId xmlns:a16="http://schemas.microsoft.com/office/drawing/2014/main" id="{C2D1BD5F-86E4-84CD-DA53-5D6495F5F5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71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Imagem 23">
            <a:extLst>
              <a:ext uri="{FF2B5EF4-FFF2-40B4-BE49-F238E27FC236}">
                <a16:creationId xmlns:a16="http://schemas.microsoft.com/office/drawing/2014/main" id="{B20CFD8F-6E7C-AEED-A938-9991595AB6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3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0" name="Espaço Reservado para Imagem 23">
            <a:extLst>
              <a:ext uri="{FF2B5EF4-FFF2-40B4-BE49-F238E27FC236}">
                <a16:creationId xmlns:a16="http://schemas.microsoft.com/office/drawing/2014/main" id="{37CC1F0C-E2CE-553B-E020-CBFC37A79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6213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1" name="Espaço Reservado para Imagem 23">
            <a:extLst>
              <a:ext uri="{FF2B5EF4-FFF2-40B4-BE49-F238E27FC236}">
                <a16:creationId xmlns:a16="http://schemas.microsoft.com/office/drawing/2014/main" id="{43ED76E5-ABA9-0E1C-D051-2105AA40E5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71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2" name="Espaço Reservado para Imagem 23">
            <a:extLst>
              <a:ext uri="{FF2B5EF4-FFF2-40B4-BE49-F238E27FC236}">
                <a16:creationId xmlns:a16="http://schemas.microsoft.com/office/drawing/2014/main" id="{E22581C9-FC1A-AC7E-8AEC-00BCFF7104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73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6" name="Espaço Reservado para Imagem 23">
            <a:extLst>
              <a:ext uri="{FF2B5EF4-FFF2-40B4-BE49-F238E27FC236}">
                <a16:creationId xmlns:a16="http://schemas.microsoft.com/office/drawing/2014/main" id="{317B6F5E-0BA0-6AB6-CA01-51DB6B62AC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73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5" name="Espaço Reservado para Imagem 23">
            <a:extLst>
              <a:ext uri="{FF2B5EF4-FFF2-40B4-BE49-F238E27FC236}">
                <a16:creationId xmlns:a16="http://schemas.microsoft.com/office/drawing/2014/main" id="{78FD783D-9198-240E-6CE3-7A2035E9A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71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77C1C775-3D80-A2C6-4E6C-05F221234F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213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D63944C-B219-5E8E-8E9E-A4613CF7641C}"/>
              </a:ext>
            </a:extLst>
          </p:cNvPr>
          <p:cNvCxnSpPr>
            <a:cxnSpLocks/>
          </p:cNvCxnSpPr>
          <p:nvPr userDrawn="1"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BC656F0-6843-6E69-1887-3567909C4271}"/>
              </a:ext>
            </a:extLst>
          </p:cNvPr>
          <p:cNvCxnSpPr>
            <a:cxnSpLocks/>
          </p:cNvCxnSpPr>
          <p:nvPr userDrawn="1"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E3C71B0-22B9-A5DD-EAAB-F944B144C18C}"/>
              </a:ext>
            </a:extLst>
          </p:cNvPr>
          <p:cNvCxnSpPr>
            <a:cxnSpLocks/>
          </p:cNvCxnSpPr>
          <p:nvPr userDrawn="1"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7D4A627-990E-D537-8B90-10CC478CF1D5}"/>
              </a:ext>
            </a:extLst>
          </p:cNvPr>
          <p:cNvCxnSpPr>
            <a:cxnSpLocks/>
          </p:cNvCxnSpPr>
          <p:nvPr userDrawn="1"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25367D4-B586-D247-A73E-AF975994B64A}"/>
              </a:ext>
            </a:extLst>
          </p:cNvPr>
          <p:cNvCxnSpPr>
            <a:cxnSpLocks/>
          </p:cNvCxnSpPr>
          <p:nvPr userDrawn="1"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2AD23355-70F8-6588-BAEB-E3A6AEFEF24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C2E8D979-7870-8205-68EA-464F8D5B9D2E}"/>
              </a:ext>
            </a:extLst>
          </p:cNvPr>
          <p:cNvSpPr/>
          <p:nvPr userDrawn="1"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BBFAC89A-2DB2-786B-3FFF-64A68B6D6E4B}"/>
              </a:ext>
            </a:extLst>
          </p:cNvPr>
          <p:cNvCxnSpPr>
            <a:cxnSpLocks/>
          </p:cNvCxnSpPr>
          <p:nvPr userDrawn="1"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C19A895-DCE1-AF82-5D22-794F83ED2FF5}"/>
              </a:ext>
            </a:extLst>
          </p:cNvPr>
          <p:cNvCxnSpPr>
            <a:cxnSpLocks/>
          </p:cNvCxnSpPr>
          <p:nvPr userDrawn="1"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Espaço Reservado para Imagem 137">
            <a:extLst>
              <a:ext uri="{FF2B5EF4-FFF2-40B4-BE49-F238E27FC236}">
                <a16:creationId xmlns:a16="http://schemas.microsoft.com/office/drawing/2014/main" id="{BE7FE920-1D43-BFC8-D3CC-C6EBB02C37C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0" name="Espaço Reservado para Imagem 139">
            <a:extLst>
              <a:ext uri="{FF2B5EF4-FFF2-40B4-BE49-F238E27FC236}">
                <a16:creationId xmlns:a16="http://schemas.microsoft.com/office/drawing/2014/main" id="{1ECA5DE9-BB11-87A7-1C07-9C3A5D5B275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2" name="Espaço Reservado para Imagem 141">
            <a:extLst>
              <a:ext uri="{FF2B5EF4-FFF2-40B4-BE49-F238E27FC236}">
                <a16:creationId xmlns:a16="http://schemas.microsoft.com/office/drawing/2014/main" id="{774986FA-0ECC-D9F7-DA5E-805F2DA2C3A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8" name="Espaço Reservado para Imagem 147">
            <a:extLst>
              <a:ext uri="{FF2B5EF4-FFF2-40B4-BE49-F238E27FC236}">
                <a16:creationId xmlns:a16="http://schemas.microsoft.com/office/drawing/2014/main" id="{A0F39C9D-DB92-31A7-A567-ABDFE66DEC8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4" name="Espaço Reservado para Imagem 143">
            <a:extLst>
              <a:ext uri="{FF2B5EF4-FFF2-40B4-BE49-F238E27FC236}">
                <a16:creationId xmlns:a16="http://schemas.microsoft.com/office/drawing/2014/main" id="{38F92362-9567-D006-B4FB-8B5D80DFFD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50" name="Espaço Reservado para Imagem 149">
            <a:extLst>
              <a:ext uri="{FF2B5EF4-FFF2-40B4-BE49-F238E27FC236}">
                <a16:creationId xmlns:a16="http://schemas.microsoft.com/office/drawing/2014/main" id="{3AF90F61-6FEE-75A9-070E-24C2AFE286D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52" name="Espaço Reservado para Imagem 151">
            <a:extLst>
              <a:ext uri="{FF2B5EF4-FFF2-40B4-BE49-F238E27FC236}">
                <a16:creationId xmlns:a16="http://schemas.microsoft.com/office/drawing/2014/main" id="{C6954DFE-05A2-9C5C-4ACC-3F19A3A3EEF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54" name="Espaço Reservado para Imagem 153">
            <a:extLst>
              <a:ext uri="{FF2B5EF4-FFF2-40B4-BE49-F238E27FC236}">
                <a16:creationId xmlns:a16="http://schemas.microsoft.com/office/drawing/2014/main" id="{093A1078-CFAD-7D2B-6C5A-33D14D92AA4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6" name="Espaço Reservado para Imagem 145">
            <a:extLst>
              <a:ext uri="{FF2B5EF4-FFF2-40B4-BE49-F238E27FC236}">
                <a16:creationId xmlns:a16="http://schemas.microsoft.com/office/drawing/2014/main" id="{E92E4A55-D1C6-AC1F-6A54-821A830E93B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</TotalTime>
  <Words>0</Words>
  <Application>Microsoft Office PowerPoint</Application>
  <PresentationFormat>Papel A4 (210 x 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Abadi</vt:lpstr>
      <vt:lpstr>Arial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 Ernesto Nobrega Schwantes</cp:lastModifiedBy>
  <cp:revision>26</cp:revision>
  <cp:lastPrinted>2025-12-03T13:40:53Z</cp:lastPrinted>
  <dcterms:created xsi:type="dcterms:W3CDTF">2025-12-03T12:27:57Z</dcterms:created>
  <dcterms:modified xsi:type="dcterms:W3CDTF">2026-03-28T15:01:09Z</dcterms:modified>
</cp:coreProperties>
</file>