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</p:sldMasterIdLst>
  <p:notesMasterIdLst>
    <p:notesMasterId r:id="rId18"/>
  </p:notesMasterIdLst>
  <p:sldIdLst>
    <p:sldId id="727" r:id="rId2"/>
    <p:sldId id="517" r:id="rId3"/>
    <p:sldId id="972" r:id="rId4"/>
    <p:sldId id="260" r:id="rId5"/>
    <p:sldId id="959" r:id="rId6"/>
    <p:sldId id="960" r:id="rId7"/>
    <p:sldId id="961" r:id="rId8"/>
    <p:sldId id="962" r:id="rId9"/>
    <p:sldId id="963" r:id="rId10"/>
    <p:sldId id="964" r:id="rId11"/>
    <p:sldId id="965" r:id="rId12"/>
    <p:sldId id="966" r:id="rId13"/>
    <p:sldId id="967" r:id="rId14"/>
    <p:sldId id="968" r:id="rId15"/>
    <p:sldId id="969" r:id="rId16"/>
    <p:sldId id="970" r:id="rId17"/>
  </p:sldIdLst>
  <p:sldSz cx="6858000" cy="9144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239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uy Ernesto Nobrega Schwantes" initials="RENS" lastIdx="1" clrIdx="0">
    <p:extLst>
      <p:ext uri="{19B8F6BF-5375-455C-9EA6-DF929625EA0E}">
        <p15:presenceInfo xmlns:p15="http://schemas.microsoft.com/office/powerpoint/2012/main" userId="2159a553c4c1304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BB6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434" autoAdjust="0"/>
  </p:normalViewPr>
  <p:slideViewPr>
    <p:cSldViewPr>
      <p:cViewPr varScale="1">
        <p:scale>
          <a:sx n="90" d="100"/>
          <a:sy n="90" d="100"/>
        </p:scale>
        <p:origin x="414" y="90"/>
      </p:cViewPr>
      <p:guideLst>
        <p:guide orient="horz" pos="5239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B916FD-12B9-4956-BC5B-247E394B5456}" type="datetimeFigureOut">
              <a:rPr lang="pt-BR" smtClean="0"/>
              <a:t>02/12/2025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FAE884-63DC-4790-85F0-B80EAB01F3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686591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2271713" y="1143000"/>
            <a:ext cx="2314575" cy="30861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FAE884-63DC-4790-85F0-B80EAB01F3D8}" type="slidenum">
              <a:rPr lang="pt-BR" smtClean="0"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483823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2271713" y="1143000"/>
            <a:ext cx="2314575" cy="30861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FAE884-63DC-4790-85F0-B80EAB01F3D8}" type="slidenum">
              <a:rPr lang="pt-BR" smtClean="0"/>
              <a:t>13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455744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2271713" y="1143000"/>
            <a:ext cx="2314575" cy="30861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FAE884-63DC-4790-85F0-B80EAB01F3D8}" type="slidenum">
              <a:rPr lang="pt-BR" smtClean="0"/>
              <a:t>14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657193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2271713" y="1143000"/>
            <a:ext cx="2314575" cy="30861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FAE884-63DC-4790-85F0-B80EAB01F3D8}" type="slidenum">
              <a:rPr lang="pt-BR" smtClean="0"/>
              <a:t>15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844272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2271713" y="1143000"/>
            <a:ext cx="2314575" cy="30861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FAE884-63DC-4790-85F0-B80EAB01F3D8}" type="slidenum">
              <a:rPr lang="pt-BR" smtClean="0"/>
              <a:t>16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151034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2271713" y="1143000"/>
            <a:ext cx="2314575" cy="30861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FAE884-63DC-4790-85F0-B80EAB01F3D8}" type="slidenum">
              <a:rPr lang="pt-BR" smtClean="0"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863515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2271713" y="1143000"/>
            <a:ext cx="2314575" cy="30861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FAE884-63DC-4790-85F0-B80EAB01F3D8}" type="slidenum">
              <a:rPr lang="pt-BR" smtClean="0"/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485929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2271713" y="1143000"/>
            <a:ext cx="2314575" cy="30861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FAE884-63DC-4790-85F0-B80EAB01F3D8}" type="slidenum">
              <a:rPr lang="pt-BR" smtClean="0"/>
              <a:t>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616543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2271713" y="1143000"/>
            <a:ext cx="2314575" cy="30861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FAE884-63DC-4790-85F0-B80EAB01F3D8}" type="slidenum">
              <a:rPr lang="pt-BR" smtClean="0"/>
              <a:t>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633676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2271713" y="1143000"/>
            <a:ext cx="2314575" cy="30861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FAE884-63DC-4790-85F0-B80EAB01F3D8}" type="slidenum">
              <a:rPr lang="pt-BR" smtClean="0"/>
              <a:t>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687778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2271713" y="1143000"/>
            <a:ext cx="2314575" cy="30861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FAE884-63DC-4790-85F0-B80EAB01F3D8}" type="slidenum">
              <a:rPr lang="pt-BR" smtClean="0"/>
              <a:t>10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819358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2271713" y="1143000"/>
            <a:ext cx="2314575" cy="30861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FAE884-63DC-4790-85F0-B80EAB01F3D8}" type="slidenum">
              <a:rPr lang="pt-BR" smtClean="0"/>
              <a:t>11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444906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2271713" y="1143000"/>
            <a:ext cx="2314575" cy="30861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FAE884-63DC-4790-85F0-B80EAB01F3D8}" type="slidenum">
              <a:rPr lang="pt-BR" smtClean="0"/>
              <a:t>12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86200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A Trimestr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>
            <a:extLst>
              <a:ext uri="{FF2B5EF4-FFF2-40B4-BE49-F238E27FC236}">
                <a16:creationId xmlns:a16="http://schemas.microsoft.com/office/drawing/2014/main" id="{E884330E-88B8-4835-83A9-C37E536B4025}"/>
              </a:ext>
            </a:extLst>
          </p:cNvPr>
          <p:cNvSpPr/>
          <p:nvPr userDrawn="1"/>
        </p:nvSpPr>
        <p:spPr>
          <a:xfrm>
            <a:off x="5868591" y="0"/>
            <a:ext cx="979884" cy="9144000"/>
          </a:xfrm>
          <a:prstGeom prst="rect">
            <a:avLst/>
          </a:pr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69000">
                <a:schemeClr val="accent3">
                  <a:lumMod val="20000"/>
                  <a:lumOff val="80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8" rIns="51435" bIns="25718" anchor="ctr"/>
          <a:lstStyle/>
          <a:p>
            <a:pPr algn="ctr">
              <a:defRPr/>
            </a:pPr>
            <a:endParaRPr lang="pt-BR" sz="1350"/>
          </a:p>
        </p:txBody>
      </p:sp>
      <p:pic>
        <p:nvPicPr>
          <p:cNvPr id="6" name="Imagem 2">
            <a:extLst>
              <a:ext uri="{FF2B5EF4-FFF2-40B4-BE49-F238E27FC236}">
                <a16:creationId xmlns:a16="http://schemas.microsoft.com/office/drawing/2014/main" id="{633CDA14-AD4B-45D3-86D1-7FEA6415D89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1219" y="7446433"/>
            <a:ext cx="867966" cy="1543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tângulo 7">
            <a:extLst>
              <a:ext uri="{FF2B5EF4-FFF2-40B4-BE49-F238E27FC236}">
                <a16:creationId xmlns:a16="http://schemas.microsoft.com/office/drawing/2014/main" id="{8FB24A0E-735C-4FC4-80DA-CADEBEF1A0C3}"/>
              </a:ext>
            </a:extLst>
          </p:cNvPr>
          <p:cNvSpPr/>
          <p:nvPr userDrawn="1"/>
        </p:nvSpPr>
        <p:spPr>
          <a:xfrm>
            <a:off x="977504" y="0"/>
            <a:ext cx="981075" cy="9144000"/>
          </a:xfrm>
          <a:prstGeom prst="rect">
            <a:avLst/>
          </a:prstGeom>
          <a:gradFill>
            <a:gsLst>
              <a:gs pos="0">
                <a:schemeClr val="bg2">
                  <a:lumMod val="25000"/>
                </a:schemeClr>
              </a:gs>
              <a:gs pos="35000">
                <a:schemeClr val="accent3">
                  <a:lumMod val="50000"/>
                </a:schemeClr>
              </a:gs>
              <a:gs pos="69000">
                <a:schemeClr val="accent3">
                  <a:lumMod val="75000"/>
                </a:schemeClr>
              </a:gs>
              <a:gs pos="100000">
                <a:schemeClr val="accent3">
                  <a:lumMod val="75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8" rIns="51435" bIns="25718" anchor="ctr"/>
          <a:lstStyle/>
          <a:p>
            <a:pPr algn="ctr">
              <a:defRPr/>
            </a:pPr>
            <a:endParaRPr lang="pt-BR" sz="1350" dirty="0"/>
          </a:p>
          <a:p>
            <a:pPr algn="ctr">
              <a:defRPr/>
            </a:pPr>
            <a:endParaRPr lang="pt-BR" sz="1350" dirty="0"/>
          </a:p>
          <a:p>
            <a:pPr algn="ctr">
              <a:defRPr/>
            </a:pPr>
            <a:endParaRPr lang="pt-BR" sz="1350" dirty="0"/>
          </a:p>
          <a:p>
            <a:pPr algn="ctr">
              <a:defRPr/>
            </a:pPr>
            <a:endParaRPr lang="pt-BR" sz="1350" dirty="0"/>
          </a:p>
          <a:p>
            <a:pPr algn="ctr">
              <a:defRPr/>
            </a:pPr>
            <a:endParaRPr lang="pt-BR" sz="1350" dirty="0"/>
          </a:p>
          <a:p>
            <a:pPr algn="ctr">
              <a:defRPr/>
            </a:pPr>
            <a:endParaRPr lang="pt-BR" sz="1350" dirty="0"/>
          </a:p>
          <a:p>
            <a:pPr algn="ctr">
              <a:defRPr/>
            </a:pPr>
            <a:endParaRPr lang="pt-BR" sz="1350" dirty="0"/>
          </a:p>
          <a:p>
            <a:pPr algn="ctr">
              <a:defRPr/>
            </a:pPr>
            <a:endParaRPr lang="pt-BR" sz="1350" dirty="0"/>
          </a:p>
          <a:p>
            <a:pPr algn="ctr">
              <a:defRPr/>
            </a:pPr>
            <a:endParaRPr lang="pt-BR" sz="1350" dirty="0"/>
          </a:p>
          <a:p>
            <a:pPr algn="ctr">
              <a:defRPr/>
            </a:pPr>
            <a:endParaRPr lang="pt-BR" sz="1350" dirty="0"/>
          </a:p>
          <a:p>
            <a:pPr algn="ctr">
              <a:defRPr/>
            </a:pPr>
            <a:endParaRPr lang="pt-BR" sz="1350" dirty="0"/>
          </a:p>
          <a:p>
            <a:pPr algn="ctr">
              <a:defRPr/>
            </a:pPr>
            <a:endParaRPr lang="pt-BR" sz="1350" dirty="0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38E0FA1A-340C-40F7-81E6-304E1219880E}"/>
              </a:ext>
            </a:extLst>
          </p:cNvPr>
          <p:cNvSpPr/>
          <p:nvPr userDrawn="1"/>
        </p:nvSpPr>
        <p:spPr>
          <a:xfrm>
            <a:off x="1955007" y="0"/>
            <a:ext cx="979885" cy="9144000"/>
          </a:xfrm>
          <a:prstGeom prst="rect">
            <a:avLst/>
          </a:prstGeom>
          <a:gradFill>
            <a:gsLst>
              <a:gs pos="0">
                <a:schemeClr val="accent3">
                  <a:lumMod val="50000"/>
                </a:schemeClr>
              </a:gs>
              <a:gs pos="35000">
                <a:schemeClr val="accent3">
                  <a:lumMod val="75000"/>
                </a:schemeClr>
              </a:gs>
              <a:gs pos="6900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8" rIns="51435" bIns="25718" anchor="ctr"/>
          <a:lstStyle/>
          <a:p>
            <a:pPr algn="ctr">
              <a:defRPr/>
            </a:pPr>
            <a:endParaRPr lang="pt-BR" sz="1350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B90D8E36-9702-4E20-9375-18AE84B47DD7}"/>
              </a:ext>
            </a:extLst>
          </p:cNvPr>
          <p:cNvSpPr/>
          <p:nvPr userDrawn="1"/>
        </p:nvSpPr>
        <p:spPr>
          <a:xfrm>
            <a:off x="2933700" y="0"/>
            <a:ext cx="981075" cy="9144000"/>
          </a:xfrm>
          <a:prstGeom prst="rect">
            <a:avLst/>
          </a:prstGeom>
          <a:gradFill>
            <a:gsLst>
              <a:gs pos="0">
                <a:schemeClr val="accent3">
                  <a:lumMod val="75000"/>
                </a:schemeClr>
              </a:gs>
              <a:gs pos="35000">
                <a:schemeClr val="accent3">
                  <a:lumMod val="60000"/>
                  <a:lumOff val="40000"/>
                </a:schemeClr>
              </a:gs>
              <a:gs pos="69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8" rIns="51435" bIns="25718" anchor="ctr"/>
          <a:lstStyle/>
          <a:p>
            <a:pPr algn="ctr">
              <a:defRPr/>
            </a:pPr>
            <a:endParaRPr lang="pt-BR" sz="1350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E1B37ECB-633E-441E-8AA1-4E73F9C341C9}"/>
              </a:ext>
            </a:extLst>
          </p:cNvPr>
          <p:cNvSpPr/>
          <p:nvPr userDrawn="1"/>
        </p:nvSpPr>
        <p:spPr>
          <a:xfrm>
            <a:off x="3912394" y="0"/>
            <a:ext cx="979885" cy="9144000"/>
          </a:xfrm>
          <a:prstGeom prst="rect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69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8" rIns="51435" bIns="25718" anchor="ctr"/>
          <a:lstStyle/>
          <a:p>
            <a:pPr algn="ctr">
              <a:defRPr/>
            </a:pPr>
            <a:endParaRPr lang="pt-BR" sz="1350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D207709B-A89C-4EBD-ADD3-59DCDAAC299E}"/>
              </a:ext>
            </a:extLst>
          </p:cNvPr>
          <p:cNvSpPr/>
          <p:nvPr userDrawn="1"/>
        </p:nvSpPr>
        <p:spPr>
          <a:xfrm>
            <a:off x="4889897" y="0"/>
            <a:ext cx="981075" cy="9144000"/>
          </a:xfrm>
          <a:prstGeom prst="rect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69000">
                <a:schemeClr val="accent3">
                  <a:lumMod val="20000"/>
                  <a:lumOff val="80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8" rIns="51435" bIns="25718" anchor="ctr"/>
          <a:lstStyle/>
          <a:p>
            <a:pPr algn="ctr">
              <a:defRPr/>
            </a:pPr>
            <a:endParaRPr lang="pt-BR" sz="1350"/>
          </a:p>
        </p:txBody>
      </p:sp>
      <p:pic>
        <p:nvPicPr>
          <p:cNvPr id="13" name="Imagem 9">
            <a:extLst>
              <a:ext uri="{FF2B5EF4-FFF2-40B4-BE49-F238E27FC236}">
                <a16:creationId xmlns:a16="http://schemas.microsoft.com/office/drawing/2014/main" id="{8F10618C-6DFF-4B57-8C56-11E01F72F62B}"/>
              </a:ext>
            </a:extLst>
          </p:cNvPr>
          <p:cNvPicPr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1560" y="2820915"/>
            <a:ext cx="951309" cy="11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Imagem 10" descr="Uma imagem contendo foto, edifício, parede&#10;&#10;Descrição gerada com alta confiança">
            <a:extLst>
              <a:ext uri="{FF2B5EF4-FFF2-40B4-BE49-F238E27FC236}">
                <a16:creationId xmlns:a16="http://schemas.microsoft.com/office/drawing/2014/main" id="{A3B2377A-42E9-49C8-ADD9-9397D55B92CA}"/>
              </a:ext>
            </a:extLst>
          </p:cNvPr>
          <p:cNvPicPr>
            <a:picLocks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110" y="3996064"/>
            <a:ext cx="951309" cy="11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Imagem 11" descr="Uma imagem contendo objeto, foto&#10;&#10;Descrição gerada com alta confiança">
            <a:extLst>
              <a:ext uri="{FF2B5EF4-FFF2-40B4-BE49-F238E27FC236}">
                <a16:creationId xmlns:a16="http://schemas.microsoft.com/office/drawing/2014/main" id="{81D53FD7-CF6A-418E-8A5B-413BC53D6418}"/>
              </a:ext>
            </a:extLst>
          </p:cNvPr>
          <p:cNvPicPr>
            <a:picLocks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375" y="5148192"/>
            <a:ext cx="952500" cy="11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Imagem 12" descr="Uma imagem contendo foto, parede, interior, objeto&#10;&#10;Descrição gerada com alta confiança">
            <a:extLst>
              <a:ext uri="{FF2B5EF4-FFF2-40B4-BE49-F238E27FC236}">
                <a16:creationId xmlns:a16="http://schemas.microsoft.com/office/drawing/2014/main" id="{3AEF7D3B-664D-459B-9DC7-5D233770E966}"/>
              </a:ext>
            </a:extLst>
          </p:cNvPr>
          <p:cNvPicPr>
            <a:picLocks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4056" y="1695911"/>
            <a:ext cx="952500" cy="11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Seta para a direita 14">
            <a:extLst>
              <a:ext uri="{FF2B5EF4-FFF2-40B4-BE49-F238E27FC236}">
                <a16:creationId xmlns:a16="http://schemas.microsoft.com/office/drawing/2014/main" id="{A4BBDE61-B797-4516-A6E9-336DF772577C}"/>
              </a:ext>
            </a:extLst>
          </p:cNvPr>
          <p:cNvSpPr/>
          <p:nvPr userDrawn="1"/>
        </p:nvSpPr>
        <p:spPr>
          <a:xfrm rot="5400000">
            <a:off x="158354" y="3637757"/>
            <a:ext cx="647700" cy="24288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 sz="1350">
              <a:solidFill>
                <a:srgbClr val="FF0000"/>
              </a:solidFill>
            </a:endParaRPr>
          </a:p>
        </p:txBody>
      </p:sp>
      <p:sp>
        <p:nvSpPr>
          <p:cNvPr id="18" name="Seta para a direita 15">
            <a:extLst>
              <a:ext uri="{FF2B5EF4-FFF2-40B4-BE49-F238E27FC236}">
                <a16:creationId xmlns:a16="http://schemas.microsoft.com/office/drawing/2014/main" id="{1DE5B9AE-EBAC-49FD-831F-7F8D8D1AA518}"/>
              </a:ext>
            </a:extLst>
          </p:cNvPr>
          <p:cNvSpPr/>
          <p:nvPr userDrawn="1"/>
        </p:nvSpPr>
        <p:spPr>
          <a:xfrm>
            <a:off x="71438" y="3890433"/>
            <a:ext cx="364331" cy="431800"/>
          </a:xfrm>
          <a:prstGeom prst="rightArrow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 sz="1350"/>
          </a:p>
        </p:txBody>
      </p:sp>
      <p:sp>
        <p:nvSpPr>
          <p:cNvPr id="19" name="Seta para a direita 16">
            <a:extLst>
              <a:ext uri="{FF2B5EF4-FFF2-40B4-BE49-F238E27FC236}">
                <a16:creationId xmlns:a16="http://schemas.microsoft.com/office/drawing/2014/main" id="{300B158C-8944-45B4-A842-7C812A718E28}"/>
              </a:ext>
            </a:extLst>
          </p:cNvPr>
          <p:cNvSpPr/>
          <p:nvPr userDrawn="1"/>
        </p:nvSpPr>
        <p:spPr>
          <a:xfrm rot="16200000">
            <a:off x="154781" y="4357424"/>
            <a:ext cx="647700" cy="242888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 sz="1350"/>
          </a:p>
        </p:txBody>
      </p:sp>
      <p:sp>
        <p:nvSpPr>
          <p:cNvPr id="20" name="Seta para a direita 17">
            <a:extLst>
              <a:ext uri="{FF2B5EF4-FFF2-40B4-BE49-F238E27FC236}">
                <a16:creationId xmlns:a16="http://schemas.microsoft.com/office/drawing/2014/main" id="{9C8AC88B-5942-45AB-99B5-58ADAF81675E}"/>
              </a:ext>
            </a:extLst>
          </p:cNvPr>
          <p:cNvSpPr/>
          <p:nvPr userDrawn="1"/>
        </p:nvSpPr>
        <p:spPr>
          <a:xfrm>
            <a:off x="557213" y="3896784"/>
            <a:ext cx="364331" cy="43180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 sz="1350"/>
          </a:p>
        </p:txBody>
      </p:sp>
      <p:sp>
        <p:nvSpPr>
          <p:cNvPr id="21" name="CaixaDeTexto 18">
            <a:extLst>
              <a:ext uri="{FF2B5EF4-FFF2-40B4-BE49-F238E27FC236}">
                <a16:creationId xmlns:a16="http://schemas.microsoft.com/office/drawing/2014/main" id="{4E1BE383-3AB9-4D0C-A48C-D95DABE4CF7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0587" y="1657775"/>
            <a:ext cx="95488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pt-BR" altLang="pt-BR" sz="1050" dirty="0">
                <a:solidFill>
                  <a:schemeClr val="bg1"/>
                </a:solidFill>
              </a:rPr>
              <a:t>HISTÓRIAS</a:t>
            </a:r>
          </a:p>
          <a:p>
            <a:pPr algn="ctr">
              <a:defRPr/>
            </a:pPr>
            <a:r>
              <a:rPr lang="pt-BR" altLang="pt-BR" sz="1050" dirty="0">
                <a:solidFill>
                  <a:schemeClr val="bg1"/>
                </a:solidFill>
              </a:rPr>
              <a:t>DOS CAMPOS</a:t>
            </a: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38B97C8C-6581-4DA9-B07D-8F11A12926A2}"/>
              </a:ext>
            </a:extLst>
          </p:cNvPr>
          <p:cNvSpPr/>
          <p:nvPr userDrawn="1"/>
        </p:nvSpPr>
        <p:spPr>
          <a:xfrm>
            <a:off x="1312198" y="827584"/>
            <a:ext cx="31789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altLang="pt-BR" sz="1350" dirty="0">
                <a:solidFill>
                  <a:schemeClr val="bg1"/>
                </a:solidFill>
              </a:rPr>
              <a:t>MI</a:t>
            </a:r>
          </a:p>
          <a:p>
            <a:pPr algn="ctr"/>
            <a:r>
              <a:rPr lang="pt-BR" altLang="pt-BR" sz="1350" dirty="0">
                <a:solidFill>
                  <a:schemeClr val="bg1"/>
                </a:solidFill>
              </a:rPr>
              <a:t>S</a:t>
            </a:r>
          </a:p>
          <a:p>
            <a:pPr algn="ctr"/>
            <a:r>
              <a:rPr lang="pt-BR" altLang="pt-BR" sz="1350" dirty="0">
                <a:solidFill>
                  <a:schemeClr val="bg1"/>
                </a:solidFill>
              </a:rPr>
              <a:t>S</a:t>
            </a:r>
          </a:p>
          <a:p>
            <a:pPr algn="ctr"/>
            <a:r>
              <a:rPr lang="pt-BR" altLang="pt-BR" sz="1350" dirty="0">
                <a:solidFill>
                  <a:schemeClr val="bg1"/>
                </a:solidFill>
              </a:rPr>
              <a:t>I</a:t>
            </a:r>
          </a:p>
          <a:p>
            <a:pPr algn="ctr"/>
            <a:r>
              <a:rPr lang="pt-BR" altLang="pt-BR" sz="1350" dirty="0">
                <a:solidFill>
                  <a:schemeClr val="bg1"/>
                </a:solidFill>
              </a:rPr>
              <a:t>ONÁR</a:t>
            </a:r>
          </a:p>
          <a:p>
            <a:pPr algn="ctr"/>
            <a:r>
              <a:rPr lang="pt-BR" altLang="pt-BR" sz="1350" dirty="0">
                <a:solidFill>
                  <a:schemeClr val="bg1"/>
                </a:solidFill>
              </a:rPr>
              <a:t>I</a:t>
            </a:r>
          </a:p>
          <a:p>
            <a:pPr algn="ctr"/>
            <a:r>
              <a:rPr lang="pt-BR" altLang="pt-BR" sz="1350" dirty="0">
                <a:solidFill>
                  <a:schemeClr val="bg1"/>
                </a:solidFill>
              </a:rPr>
              <a:t>OS</a:t>
            </a:r>
            <a:endParaRPr lang="pt-BR" sz="1350" dirty="0"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E5516E58-34D7-4805-84EC-95B6B4827FC7}"/>
              </a:ext>
            </a:extLst>
          </p:cNvPr>
          <p:cNvSpPr txBox="1"/>
          <p:nvPr userDrawn="1"/>
        </p:nvSpPr>
        <p:spPr>
          <a:xfrm>
            <a:off x="1965723" y="5628118"/>
            <a:ext cx="951308" cy="700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pt-BR" sz="1350" dirty="0"/>
          </a:p>
          <a:p>
            <a:pPr algn="ctr"/>
            <a:r>
              <a:rPr lang="pt-BR" sz="1300" dirty="0"/>
              <a:t>TRIMESTRE</a:t>
            </a:r>
          </a:p>
          <a:p>
            <a:pPr algn="ctr"/>
            <a:r>
              <a:rPr lang="pt-BR" sz="1300" dirty="0"/>
              <a:t>2026</a:t>
            </a:r>
          </a:p>
        </p:txBody>
      </p:sp>
      <p:sp>
        <p:nvSpPr>
          <p:cNvPr id="30" name="Espaço Reservado para Texto 29">
            <a:extLst>
              <a:ext uri="{FF2B5EF4-FFF2-40B4-BE49-F238E27FC236}">
                <a16:creationId xmlns:a16="http://schemas.microsoft.com/office/drawing/2014/main" id="{61069D8B-8B28-4E35-879E-2C48552D62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014539" y="5052054"/>
            <a:ext cx="848915" cy="105664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pt-BR" dirty="0"/>
              <a:t>Tri</a:t>
            </a:r>
          </a:p>
        </p:txBody>
      </p:sp>
    </p:spTree>
    <p:extLst>
      <p:ext uri="{BB962C8B-B14F-4D97-AF65-F5344CB8AC3E}">
        <p14:creationId xmlns:p14="http://schemas.microsoft.com/office/powerpoint/2010/main" val="4238227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de Capa trimestr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Espaço Reservado para Imagem 16">
            <a:extLst>
              <a:ext uri="{FF2B5EF4-FFF2-40B4-BE49-F238E27FC236}">
                <a16:creationId xmlns:a16="http://schemas.microsoft.com/office/drawing/2014/main" id="{D7E7BD83-803E-438A-B006-170176C7B2D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26175" y="2285161"/>
            <a:ext cx="5805264" cy="6816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noProof="0" dirty="0"/>
              <a:t>Clique no ícone para adicionar uma imagem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49A79CD-F44D-41E3-95D5-403F534FC26C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372924" y="2233126"/>
            <a:ext cx="1458515" cy="131845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/>
            </a:lvl1pPr>
          </a:lstStyle>
          <a:p>
            <a:pPr lvl="0"/>
            <a:r>
              <a:rPr lang="pt-BR" dirty="0"/>
              <a:t>Informe o trimestre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30732175-8E83-42F7-B365-D255D1178ADA}"/>
              </a:ext>
            </a:extLst>
          </p:cNvPr>
          <p:cNvSpPr txBox="1"/>
          <p:nvPr userDrawn="1"/>
        </p:nvSpPr>
        <p:spPr>
          <a:xfrm>
            <a:off x="4967730" y="272680"/>
            <a:ext cx="18902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1800" b="1" dirty="0">
                <a:latin typeface="Arial" panose="020B0604020202020204" pitchFamily="34" charset="0"/>
                <a:cs typeface="Arial" panose="020B0604020202020204" pitchFamily="34" charset="0"/>
              </a:rPr>
              <a:t>Para Menores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4CE44E63-61CA-4CC5-84C6-0337E5E151A5}"/>
              </a:ext>
            </a:extLst>
          </p:cNvPr>
          <p:cNvSpPr txBox="1"/>
          <p:nvPr userDrawn="1"/>
        </p:nvSpPr>
        <p:spPr>
          <a:xfrm>
            <a:off x="999000" y="916800"/>
            <a:ext cx="5859000" cy="1320000"/>
          </a:xfrm>
          <a:prstGeom prst="rect">
            <a:avLst/>
          </a:prstGeom>
          <a:solidFill>
            <a:srgbClr val="00B050"/>
          </a:solidFill>
        </p:spPr>
        <p:txBody>
          <a:bodyPr/>
          <a:lstStyle>
            <a:lvl1pPr indent="0" algn="ctr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6600">
                <a:solidFill>
                  <a:schemeClr val="bg1"/>
                </a:solidFill>
              </a:defRPr>
            </a:lvl1pPr>
            <a:lvl2pPr marL="742950" indent="-2857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/>
            </a:lvl2pPr>
            <a:lvl3pPr marL="1143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/>
            </a:lvl3pPr>
            <a:lvl4pPr marL="1600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/>
            </a:lvl4pPr>
            <a:lvl5pPr marL="20574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lvl="0"/>
            <a:r>
              <a:rPr lang="pt-BR" sz="4950" dirty="0"/>
              <a:t>Informativo</a:t>
            </a:r>
            <a:r>
              <a:rPr lang="pt-BR" sz="2100" dirty="0"/>
              <a:t>   Mundial das Missões</a:t>
            </a:r>
            <a:r>
              <a:rPr lang="pt-BR" sz="495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573037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tino das Ofer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>
            <a:extLst>
              <a:ext uri="{FF2B5EF4-FFF2-40B4-BE49-F238E27FC236}">
                <a16:creationId xmlns:a16="http://schemas.microsoft.com/office/drawing/2014/main" id="{D9FE51BD-9360-4E96-8C30-916026F48DD2}"/>
              </a:ext>
            </a:extLst>
          </p:cNvPr>
          <p:cNvSpPr/>
          <p:nvPr userDrawn="1"/>
        </p:nvSpPr>
        <p:spPr>
          <a:xfrm>
            <a:off x="17860" y="584775"/>
            <a:ext cx="6831806" cy="855922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508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BR" sz="1400" b="1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5" name="Retângulo 24">
            <a:extLst>
              <a:ext uri="{FF2B5EF4-FFF2-40B4-BE49-F238E27FC236}">
                <a16:creationId xmlns:a16="http://schemas.microsoft.com/office/drawing/2014/main" id="{BF548D46-1421-4A47-9FA0-ED5EA4F96B86}"/>
              </a:ext>
            </a:extLst>
          </p:cNvPr>
          <p:cNvSpPr/>
          <p:nvPr userDrawn="1"/>
        </p:nvSpPr>
        <p:spPr>
          <a:xfrm>
            <a:off x="11906" y="0"/>
            <a:ext cx="6858000" cy="584775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7000">
                <a:srgbClr val="4A452A"/>
              </a:gs>
              <a:gs pos="37000">
                <a:srgbClr val="4F6228"/>
              </a:gs>
              <a:gs pos="54000">
                <a:srgbClr val="77933C"/>
              </a:gs>
              <a:gs pos="72000">
                <a:srgbClr val="C3D69B"/>
              </a:gs>
              <a:gs pos="87000">
                <a:srgbClr val="C8E0AF"/>
              </a:gs>
              <a:gs pos="100000">
                <a:srgbClr val="D7E4B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1350">
              <a:solidFill>
                <a:schemeClr val="tx1"/>
              </a:solidFill>
            </a:endParaRPr>
          </a:p>
        </p:txBody>
      </p: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E8B630B2-FF9D-4777-94CB-92BC3F8F2942}"/>
              </a:ext>
            </a:extLst>
          </p:cNvPr>
          <p:cNvSpPr txBox="1"/>
          <p:nvPr userDrawn="1"/>
        </p:nvSpPr>
        <p:spPr>
          <a:xfrm>
            <a:off x="3885" y="33590"/>
            <a:ext cx="68056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8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DESTINO DAS OFERTAS </a:t>
            </a:r>
            <a:r>
              <a:rPr lang="pt-BR" sz="24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– </a:t>
            </a:r>
            <a:r>
              <a:rPr lang="pt-BR" sz="32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Divisão</a:t>
            </a:r>
            <a:r>
              <a:rPr lang="pt-BR" sz="3200" b="1" kern="12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+mn-lt"/>
                <a:ea typeface="+mn-ea"/>
                <a:cs typeface="+mn-cs"/>
              </a:rPr>
              <a:t> Sul do Pacífico</a:t>
            </a:r>
            <a:endParaRPr lang="pt-BR" sz="3200" b="1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8077885D-1CF2-460B-B003-CEC46290180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98" y="2461606"/>
            <a:ext cx="6741368" cy="4149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198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stór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tângulo 15">
            <a:extLst>
              <a:ext uri="{FF2B5EF4-FFF2-40B4-BE49-F238E27FC236}">
                <a16:creationId xmlns:a16="http://schemas.microsoft.com/office/drawing/2014/main" id="{49C02A9C-EC97-48F4-96BC-621B79453E1E}"/>
              </a:ext>
            </a:extLst>
          </p:cNvPr>
          <p:cNvSpPr/>
          <p:nvPr userDrawn="1"/>
        </p:nvSpPr>
        <p:spPr>
          <a:xfrm>
            <a:off x="17860" y="902302"/>
            <a:ext cx="6831806" cy="824169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508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sz="1350" dirty="0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19B7D715-C879-4B8E-84D0-F847AD87DBFA}"/>
              </a:ext>
            </a:extLst>
          </p:cNvPr>
          <p:cNvSpPr/>
          <p:nvPr userDrawn="1"/>
        </p:nvSpPr>
        <p:spPr>
          <a:xfrm>
            <a:off x="11906" y="0"/>
            <a:ext cx="6858000" cy="88900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7000">
                <a:srgbClr val="4A452A"/>
              </a:gs>
              <a:gs pos="37000">
                <a:srgbClr val="4F6228"/>
              </a:gs>
              <a:gs pos="54000">
                <a:srgbClr val="77933C"/>
              </a:gs>
              <a:gs pos="72000">
                <a:srgbClr val="C3D69B"/>
              </a:gs>
              <a:gs pos="87000">
                <a:srgbClr val="C8E0AF"/>
              </a:gs>
              <a:gs pos="100000">
                <a:srgbClr val="D7E4B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1350"/>
          </a:p>
        </p:txBody>
      </p:sp>
      <p:sp>
        <p:nvSpPr>
          <p:cNvPr id="14" name="Espaço Reservado para Texto 8">
            <a:extLst>
              <a:ext uri="{FF2B5EF4-FFF2-40B4-BE49-F238E27FC236}">
                <a16:creationId xmlns:a16="http://schemas.microsoft.com/office/drawing/2014/main" id="{A2F1A39E-2A2D-4DFD-B384-4C8496CF939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907" y="0"/>
            <a:ext cx="6831806" cy="88900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3000" b="1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defRPr>
            </a:lvl1pPr>
            <a:lvl2pPr marL="342900" indent="0">
              <a:buNone/>
              <a:defRPr b="1">
                <a:solidFill>
                  <a:srgbClr val="FFFF00"/>
                </a:solidFill>
              </a:defRPr>
            </a:lvl2pPr>
            <a:lvl3pPr marL="685800" indent="0">
              <a:buNone/>
              <a:defRPr b="1">
                <a:solidFill>
                  <a:srgbClr val="FFFF00"/>
                </a:solidFill>
              </a:defRPr>
            </a:lvl3pPr>
            <a:lvl4pPr marL="1028700" indent="0">
              <a:buNone/>
              <a:defRPr b="1">
                <a:solidFill>
                  <a:srgbClr val="FFFF00"/>
                </a:solidFill>
              </a:defRPr>
            </a:lvl4pPr>
            <a:lvl5pPr marL="1371600" indent="0">
              <a:buNone/>
              <a:defRPr b="1">
                <a:solidFill>
                  <a:srgbClr val="FFFF00"/>
                </a:solidFill>
              </a:defRPr>
            </a:lvl5pPr>
          </a:lstStyle>
          <a:p>
            <a:pPr lvl="0"/>
            <a:r>
              <a:rPr lang="pt-BR" dirty="0"/>
              <a:t>S99 – Missões – 5 de </a:t>
            </a:r>
            <a:r>
              <a:rPr lang="pt-BR" dirty="0" err="1"/>
              <a:t>xxx</a:t>
            </a:r>
            <a:endParaRPr lang="pt-BR" dirty="0"/>
          </a:p>
        </p:txBody>
      </p:sp>
      <p:sp>
        <p:nvSpPr>
          <p:cNvPr id="18" name="Espaço Reservado para Texto 2">
            <a:extLst>
              <a:ext uri="{FF2B5EF4-FFF2-40B4-BE49-F238E27FC236}">
                <a16:creationId xmlns:a16="http://schemas.microsoft.com/office/drawing/2014/main" id="{C1F9B76E-4B1A-4EB0-A3FF-955595CF6B2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194" y="1032934"/>
            <a:ext cx="6764761" cy="1075692"/>
          </a:xfrm>
          <a:prstGeom prst="rect">
            <a:avLst/>
          </a:prstGeom>
        </p:spPr>
        <p:txBody>
          <a:bodyPr anchor="ctr" anchorCtr="0"/>
          <a:lstStyle>
            <a:lvl1pPr marL="0" indent="0" algn="ctr" defTabSz="685800" rtl="0" eaLnBrk="1" latinLnBrk="0" hangingPunct="1">
              <a:buNone/>
              <a:defRPr lang="pt-BR" sz="3000" b="1" i="1" kern="1200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+mn-ea"/>
                <a:cs typeface="Arial" charset="0"/>
              </a:defRPr>
            </a:lvl1pPr>
          </a:lstStyle>
          <a:p>
            <a:pPr lvl="0"/>
            <a:r>
              <a:rPr lang="pt-BR" dirty="0"/>
              <a:t>Editar Título</a:t>
            </a:r>
          </a:p>
        </p:txBody>
      </p:sp>
      <p:sp>
        <p:nvSpPr>
          <p:cNvPr id="20" name="Espaço Reservado para Imagem 17">
            <a:extLst>
              <a:ext uri="{FF2B5EF4-FFF2-40B4-BE49-F238E27FC236}">
                <a16:creationId xmlns:a16="http://schemas.microsoft.com/office/drawing/2014/main" id="{7D0CB816-BE66-401C-8064-957A5D52EA3E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024262" y="2372679"/>
            <a:ext cx="1782365" cy="126321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</a:lstStyle>
          <a:p>
            <a:r>
              <a:rPr lang="pt-BR" dirty="0"/>
              <a:t>Imagem Bandeira</a:t>
            </a:r>
          </a:p>
        </p:txBody>
      </p:sp>
      <p:sp>
        <p:nvSpPr>
          <p:cNvPr id="22" name="Espaço Reservado para Imagem 19">
            <a:extLst>
              <a:ext uri="{FF2B5EF4-FFF2-40B4-BE49-F238E27FC236}">
                <a16:creationId xmlns:a16="http://schemas.microsoft.com/office/drawing/2014/main" id="{077DD9D9-5667-415D-9AE1-F800DE7A380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30345" y="2218245"/>
            <a:ext cx="4738816" cy="629019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</a:lstStyle>
          <a:p>
            <a:r>
              <a:rPr lang="pt-BR" dirty="0"/>
              <a:t>Imagem Pessoa</a:t>
            </a:r>
          </a:p>
        </p:txBody>
      </p:sp>
      <p:sp>
        <p:nvSpPr>
          <p:cNvPr id="23" name="Espaço Reservado para Texto 21">
            <a:extLst>
              <a:ext uri="{FF2B5EF4-FFF2-40B4-BE49-F238E27FC236}">
                <a16:creationId xmlns:a16="http://schemas.microsoft.com/office/drawing/2014/main" id="{E8EC2046-C85A-4C97-89CB-A052965A85F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34463" y="8508438"/>
            <a:ext cx="4835206" cy="4446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/>
            </a:lvl1pPr>
            <a:lvl2pPr>
              <a:defRPr sz="1350" b="1"/>
            </a:lvl2pPr>
            <a:lvl3pPr>
              <a:defRPr sz="1350" b="1"/>
            </a:lvl3pPr>
            <a:lvl4pPr>
              <a:defRPr sz="1350" b="1"/>
            </a:lvl4pPr>
            <a:lvl5pPr>
              <a:defRPr sz="1350" b="1"/>
            </a:lvl5pPr>
          </a:lstStyle>
          <a:p>
            <a:pPr lvl="0"/>
            <a:r>
              <a:rPr lang="pt-BR" dirty="0"/>
              <a:t>Editar nome</a:t>
            </a:r>
          </a:p>
        </p:txBody>
      </p:sp>
      <p:sp>
        <p:nvSpPr>
          <p:cNvPr id="24" name="Espaço Reservado para Texto 23">
            <a:extLst>
              <a:ext uri="{FF2B5EF4-FFF2-40B4-BE49-F238E27FC236}">
                <a16:creationId xmlns:a16="http://schemas.microsoft.com/office/drawing/2014/main" id="{89016258-7870-4C04-A223-9D685443508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38919" y="4013207"/>
            <a:ext cx="1766693" cy="806449"/>
          </a:xfrm>
          <a:prstGeom prst="rect">
            <a:avLst/>
          </a:prstGeom>
        </p:spPr>
        <p:txBody>
          <a:bodyPr wrap="none" lIns="90000" anchor="ctr" anchorCtr="0">
            <a:normAutofit/>
          </a:bodyPr>
          <a:lstStyle>
            <a:lvl1pPr marL="0" indent="0">
              <a:buNone/>
              <a:defRPr sz="3200" b="1"/>
            </a:lvl1pPr>
          </a:lstStyle>
          <a:p>
            <a:pPr lvl="0"/>
            <a:r>
              <a:rPr lang="pt-BR" dirty="0"/>
              <a:t>Editar País</a:t>
            </a:r>
          </a:p>
        </p:txBody>
      </p:sp>
    </p:spTree>
    <p:extLst>
      <p:ext uri="{BB962C8B-B14F-4D97-AF65-F5344CB8AC3E}">
        <p14:creationId xmlns:p14="http://schemas.microsoft.com/office/powerpoint/2010/main" val="40425736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riosidades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963C5A78-36AC-4DC3-91E9-B1168153FE1C}"/>
              </a:ext>
            </a:extLst>
          </p:cNvPr>
          <p:cNvSpPr/>
          <p:nvPr userDrawn="1"/>
        </p:nvSpPr>
        <p:spPr>
          <a:xfrm>
            <a:off x="28303" y="914260"/>
            <a:ext cx="6831806" cy="8255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 sz="1350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51E1E901-DA3A-44EB-83EF-772A4DAD6636}"/>
              </a:ext>
            </a:extLst>
          </p:cNvPr>
          <p:cNvSpPr/>
          <p:nvPr userDrawn="1"/>
        </p:nvSpPr>
        <p:spPr>
          <a:xfrm>
            <a:off x="548680" y="1942794"/>
            <a:ext cx="864096" cy="7569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pt-BR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83031C4F-6308-48D1-AE9D-A3E3CDBF91F7}"/>
              </a:ext>
            </a:extLst>
          </p:cNvPr>
          <p:cNvSpPr/>
          <p:nvPr userDrawn="1"/>
        </p:nvSpPr>
        <p:spPr>
          <a:xfrm>
            <a:off x="11906" y="0"/>
            <a:ext cx="6858000" cy="88900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7000">
                <a:srgbClr val="4A452A"/>
              </a:gs>
              <a:gs pos="37000">
                <a:srgbClr val="4F6228"/>
              </a:gs>
              <a:gs pos="54000">
                <a:srgbClr val="77933C"/>
              </a:gs>
              <a:gs pos="72000">
                <a:srgbClr val="C3D69B"/>
              </a:gs>
              <a:gs pos="87000">
                <a:srgbClr val="C8E0AF"/>
              </a:gs>
              <a:gs pos="100000">
                <a:srgbClr val="D7E4BD"/>
              </a:gs>
            </a:gsLst>
            <a:lin ang="0" scaled="1"/>
            <a:tileRect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8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Divisão</a:t>
            </a:r>
            <a:r>
              <a:rPr lang="pt-BR" sz="2800" b="1" kern="12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+mn-lt"/>
                <a:ea typeface="+mn-ea"/>
                <a:cs typeface="+mn-cs"/>
              </a:rPr>
              <a:t> Sul do Pacífico</a:t>
            </a:r>
            <a:endParaRPr lang="pt-BR" sz="2800" b="1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8" name="Retângulo 27">
            <a:extLst>
              <a:ext uri="{FF2B5EF4-FFF2-40B4-BE49-F238E27FC236}">
                <a16:creationId xmlns:a16="http://schemas.microsoft.com/office/drawing/2014/main" id="{0DC2D1C8-83DD-4ED2-A63A-2E8556DB285C}"/>
              </a:ext>
            </a:extLst>
          </p:cNvPr>
          <p:cNvSpPr/>
          <p:nvPr userDrawn="1"/>
        </p:nvSpPr>
        <p:spPr>
          <a:xfrm>
            <a:off x="37739" y="886069"/>
            <a:ext cx="6820262" cy="558979"/>
          </a:xfrm>
          <a:prstGeom prst="rect">
            <a:avLst/>
          </a:prstGeom>
          <a:ln>
            <a:noFill/>
          </a:ln>
        </p:spPr>
        <p:txBody>
          <a:bodyPr/>
          <a:lstStyle/>
          <a:p>
            <a:pPr marL="0" lvl="0" indent="0" algn="ctr" defTabSz="6858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pt-BR" sz="2800" b="1" i="1" kern="1200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n-ea"/>
                <a:cs typeface="Arial" charset="0"/>
              </a:rPr>
              <a:t>As histórias deste trimestre vem de</a:t>
            </a:r>
          </a:p>
        </p:txBody>
      </p:sp>
      <p:sp>
        <p:nvSpPr>
          <p:cNvPr id="70" name="Retângulo 69">
            <a:extLst>
              <a:ext uri="{FF2B5EF4-FFF2-40B4-BE49-F238E27FC236}">
                <a16:creationId xmlns:a16="http://schemas.microsoft.com/office/drawing/2014/main" id="{DC339B3B-9A04-4EC0-A8DE-43F230896EA7}"/>
              </a:ext>
            </a:extLst>
          </p:cNvPr>
          <p:cNvSpPr/>
          <p:nvPr userDrawn="1"/>
        </p:nvSpPr>
        <p:spPr>
          <a:xfrm>
            <a:off x="5672026" y="4855895"/>
            <a:ext cx="778773" cy="7575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pt-BR"/>
          </a:p>
        </p:txBody>
      </p:sp>
      <p:sp>
        <p:nvSpPr>
          <p:cNvPr id="71" name="Retângulo 70">
            <a:extLst>
              <a:ext uri="{FF2B5EF4-FFF2-40B4-BE49-F238E27FC236}">
                <a16:creationId xmlns:a16="http://schemas.microsoft.com/office/drawing/2014/main" id="{793CA3F9-A194-4661-A633-5BBF2446FE19}"/>
              </a:ext>
            </a:extLst>
          </p:cNvPr>
          <p:cNvSpPr/>
          <p:nvPr userDrawn="1"/>
        </p:nvSpPr>
        <p:spPr>
          <a:xfrm>
            <a:off x="1268760" y="3202057"/>
            <a:ext cx="864096" cy="7569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pt-BR"/>
          </a:p>
        </p:txBody>
      </p:sp>
      <p:sp>
        <p:nvSpPr>
          <p:cNvPr id="72" name="Retângulo 71">
            <a:extLst>
              <a:ext uri="{FF2B5EF4-FFF2-40B4-BE49-F238E27FC236}">
                <a16:creationId xmlns:a16="http://schemas.microsoft.com/office/drawing/2014/main" id="{56CE312A-E825-4B94-BF3C-5D4DB55F011A}"/>
              </a:ext>
            </a:extLst>
          </p:cNvPr>
          <p:cNvSpPr/>
          <p:nvPr userDrawn="1"/>
        </p:nvSpPr>
        <p:spPr>
          <a:xfrm>
            <a:off x="2708920" y="3202057"/>
            <a:ext cx="864096" cy="7569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pt-BR"/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1DCB77B1-DA60-4662-A8B0-A16141780A2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8" y="1547664"/>
            <a:ext cx="6782523" cy="4065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1286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sões no Mu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09F7A317-04DB-406C-AA6E-EB39E08D1A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344" y="948025"/>
            <a:ext cx="5800413" cy="4344055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69002AFE-889F-4D14-A8A3-F88B46A73AE4}"/>
              </a:ext>
            </a:extLst>
          </p:cNvPr>
          <p:cNvSpPr txBox="1"/>
          <p:nvPr userDrawn="1"/>
        </p:nvSpPr>
        <p:spPr>
          <a:xfrm>
            <a:off x="836711" y="171433"/>
            <a:ext cx="594178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7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Divisões da Igreja Adventista no mundo</a:t>
            </a:r>
          </a:p>
        </p:txBody>
      </p:sp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EFD460E0-A66A-4EFF-83B4-D872D91F38A9}"/>
              </a:ext>
            </a:extLst>
          </p:cNvPr>
          <p:cNvSpPr/>
          <p:nvPr userDrawn="1"/>
        </p:nvSpPr>
        <p:spPr>
          <a:xfrm>
            <a:off x="1023344" y="948024"/>
            <a:ext cx="5800413" cy="55163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sz="1200" b="1" dirty="0">
                <a:solidFill>
                  <a:srgbClr val="FF0000"/>
                </a:solidFill>
              </a:rPr>
              <a:t>Conferência Geral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1D877F83-E5D6-4F8E-907D-4BA9F142A14E}"/>
              </a:ext>
            </a:extLst>
          </p:cNvPr>
          <p:cNvSpPr txBox="1"/>
          <p:nvPr userDrawn="1"/>
        </p:nvSpPr>
        <p:spPr>
          <a:xfrm>
            <a:off x="1257049" y="4534194"/>
            <a:ext cx="1321196" cy="5078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pt-BR" sz="900" b="1" dirty="0"/>
              <a:t>Norte Americana (NAD)</a:t>
            </a:r>
          </a:p>
          <a:p>
            <a:r>
              <a:rPr lang="pt-BR" sz="900" b="1" dirty="0"/>
              <a:t>Interamericana (IAD)</a:t>
            </a:r>
          </a:p>
          <a:p>
            <a:r>
              <a:rPr lang="pt-BR" sz="900" b="1" dirty="0"/>
              <a:t>Sul Americana (SAD)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70B8DD16-7EA1-47D0-BE16-5B35C97E74C4}"/>
              </a:ext>
            </a:extLst>
          </p:cNvPr>
          <p:cNvSpPr txBox="1"/>
          <p:nvPr userDrawn="1"/>
        </p:nvSpPr>
        <p:spPr>
          <a:xfrm>
            <a:off x="3039247" y="4041750"/>
            <a:ext cx="1836204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pt-BR" sz="900" b="1" dirty="0"/>
              <a:t>Transeuropeia (TED) </a:t>
            </a:r>
          </a:p>
          <a:p>
            <a:r>
              <a:rPr lang="pt-BR" sz="900" b="1" dirty="0"/>
              <a:t>Intereuropeia (EUD)</a:t>
            </a:r>
          </a:p>
          <a:p>
            <a:r>
              <a:rPr lang="pt-BR" sz="900" b="1" dirty="0"/>
              <a:t>Oriente Médio/Norte África(MENA)</a:t>
            </a:r>
          </a:p>
          <a:p>
            <a:r>
              <a:rPr lang="pt-BR" sz="900" b="1" dirty="0"/>
              <a:t>Campo de Israel (IF)</a:t>
            </a:r>
          </a:p>
          <a:p>
            <a:r>
              <a:rPr lang="pt-BR" sz="900" b="1" dirty="0"/>
              <a:t>Centro Oeste Africana (WAD)</a:t>
            </a:r>
          </a:p>
          <a:p>
            <a:r>
              <a:rPr lang="pt-BR" sz="900" b="1" dirty="0"/>
              <a:t>Centro Leste Africana (ECD)</a:t>
            </a:r>
          </a:p>
          <a:p>
            <a:r>
              <a:rPr lang="pt-BR" sz="900" b="1" i="0" dirty="0"/>
              <a:t>Sul-Africana Oceano </a:t>
            </a:r>
            <a:r>
              <a:rPr lang="pt-BR" sz="825" b="1" dirty="0"/>
              <a:t>Índico (SID)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65AAA76E-B543-4D9E-8A95-B102DC517481}"/>
              </a:ext>
            </a:extLst>
          </p:cNvPr>
          <p:cNvSpPr txBox="1"/>
          <p:nvPr userDrawn="1"/>
        </p:nvSpPr>
        <p:spPr>
          <a:xfrm>
            <a:off x="5029848" y="4023308"/>
            <a:ext cx="1674186" cy="7848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pt-BR" sz="900" b="1" dirty="0"/>
              <a:t>Euroasiática (ESD)</a:t>
            </a:r>
          </a:p>
          <a:p>
            <a:r>
              <a:rPr lang="pt-BR" sz="900" b="1" dirty="0"/>
              <a:t>Pacífico Norte Asiático (NSD) Pacífico Sul Asiático (SSD) </a:t>
            </a:r>
          </a:p>
          <a:p>
            <a:r>
              <a:rPr lang="pt-BR" sz="900" b="1" dirty="0"/>
              <a:t>Sul Asiático (SUD)</a:t>
            </a:r>
          </a:p>
          <a:p>
            <a:r>
              <a:rPr lang="pt-BR" sz="900" b="1" dirty="0"/>
              <a:t>Sul do Pacífico (SPD)</a:t>
            </a:r>
            <a:endParaRPr lang="pt-BR" sz="825" b="1" dirty="0"/>
          </a:p>
        </p:txBody>
      </p:sp>
    </p:spTree>
    <p:extLst>
      <p:ext uri="{BB962C8B-B14F-4D97-AF65-F5344CB8AC3E}">
        <p14:creationId xmlns:p14="http://schemas.microsoft.com/office/powerpoint/2010/main" val="864524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4B5E5280-0888-478A-92DC-756B8F7A7FA8}"/>
              </a:ext>
            </a:extLst>
          </p:cNvPr>
          <p:cNvSpPr/>
          <p:nvPr userDrawn="1"/>
        </p:nvSpPr>
        <p:spPr>
          <a:xfrm>
            <a:off x="5868591" y="0"/>
            <a:ext cx="979884" cy="9144000"/>
          </a:xfrm>
          <a:prstGeom prst="rect">
            <a:avLst/>
          </a:pr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69000">
                <a:schemeClr val="accent3">
                  <a:lumMod val="20000"/>
                  <a:lumOff val="80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8" rIns="51435" bIns="25718" anchor="ctr"/>
          <a:lstStyle/>
          <a:p>
            <a:pPr algn="ctr">
              <a:defRPr/>
            </a:pPr>
            <a:endParaRPr lang="pt-BR" sz="1350"/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B3171E86-687F-4AD5-833A-26E8D95A1805}"/>
              </a:ext>
            </a:extLst>
          </p:cNvPr>
          <p:cNvSpPr/>
          <p:nvPr userDrawn="1"/>
        </p:nvSpPr>
        <p:spPr>
          <a:xfrm>
            <a:off x="0" y="0"/>
            <a:ext cx="979885" cy="9144000"/>
          </a:xfrm>
          <a:prstGeom prst="rect">
            <a:avLst/>
          </a:prstGeom>
          <a:gradFill>
            <a:gsLst>
              <a:gs pos="0">
                <a:schemeClr val="tx1"/>
              </a:gs>
              <a:gs pos="35000">
                <a:schemeClr val="bg2">
                  <a:lumMod val="25000"/>
                </a:schemeClr>
              </a:gs>
              <a:gs pos="69000">
                <a:schemeClr val="accent3">
                  <a:lumMod val="50000"/>
                </a:schemeClr>
              </a:gs>
              <a:gs pos="100000">
                <a:schemeClr val="accent3">
                  <a:lumMod val="75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sz="1575" dirty="0"/>
          </a:p>
          <a:p>
            <a:pPr algn="ctr">
              <a:defRPr/>
            </a:pPr>
            <a:endParaRPr lang="pt-BR" sz="1350" dirty="0"/>
          </a:p>
          <a:p>
            <a:pPr algn="ctr">
              <a:defRPr/>
            </a:pPr>
            <a:endParaRPr lang="pt-BR" sz="1350" dirty="0"/>
          </a:p>
          <a:p>
            <a:pPr algn="ctr">
              <a:defRPr/>
            </a:pPr>
            <a:endParaRPr lang="pt-BR" sz="1350" dirty="0"/>
          </a:p>
          <a:p>
            <a:pPr algn="ctr">
              <a:defRPr/>
            </a:pPr>
            <a:endParaRPr lang="pt-BR" sz="1350" dirty="0"/>
          </a:p>
          <a:p>
            <a:pPr algn="ctr">
              <a:defRPr/>
            </a:pPr>
            <a:endParaRPr lang="pt-BR" sz="1350" dirty="0"/>
          </a:p>
          <a:p>
            <a:pPr algn="ctr">
              <a:defRPr/>
            </a:pPr>
            <a:endParaRPr lang="pt-BR" sz="1350" dirty="0"/>
          </a:p>
          <a:p>
            <a:pPr algn="ctr">
              <a:defRPr/>
            </a:pPr>
            <a:endParaRPr lang="pt-BR" sz="1350" dirty="0"/>
          </a:p>
          <a:p>
            <a:pPr algn="ctr">
              <a:defRPr/>
            </a:pPr>
            <a:endParaRPr lang="pt-BR" sz="1350" dirty="0"/>
          </a:p>
          <a:p>
            <a:pPr algn="ctr">
              <a:defRPr/>
            </a:pPr>
            <a:endParaRPr lang="pt-BR" sz="1350" dirty="0"/>
          </a:p>
          <a:p>
            <a:pPr algn="ctr">
              <a:defRPr/>
            </a:pPr>
            <a:endParaRPr lang="pt-BR" sz="1350" dirty="0"/>
          </a:p>
          <a:p>
            <a:pPr algn="ctr">
              <a:defRPr/>
            </a:pPr>
            <a:endParaRPr lang="pt-BR" sz="1350" dirty="0"/>
          </a:p>
          <a:p>
            <a:pPr algn="ctr">
              <a:defRPr/>
            </a:pPr>
            <a:endParaRPr lang="pt-BR" sz="1350" dirty="0"/>
          </a:p>
          <a:p>
            <a:pPr algn="ctr">
              <a:defRPr/>
            </a:pPr>
            <a:endParaRPr lang="pt-BR" sz="1350" dirty="0"/>
          </a:p>
          <a:p>
            <a:pPr algn="ctr">
              <a:defRPr/>
            </a:pPr>
            <a:endParaRPr lang="pt-BR" sz="1350" dirty="0"/>
          </a:p>
          <a:p>
            <a:pPr algn="ctr">
              <a:defRPr/>
            </a:pPr>
            <a:endParaRPr lang="pt-BR" sz="1350" dirty="0"/>
          </a:p>
          <a:p>
            <a:pPr algn="ctr">
              <a:defRPr/>
            </a:pPr>
            <a:endParaRPr lang="pt-BR" sz="1350" dirty="0"/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FAB6CA49-FA97-4265-B31C-24F45B207809}"/>
              </a:ext>
            </a:extLst>
          </p:cNvPr>
          <p:cNvSpPr/>
          <p:nvPr userDrawn="1"/>
        </p:nvSpPr>
        <p:spPr>
          <a:xfrm>
            <a:off x="977504" y="0"/>
            <a:ext cx="981075" cy="9144000"/>
          </a:xfrm>
          <a:prstGeom prst="rect">
            <a:avLst/>
          </a:prstGeom>
          <a:gradFill>
            <a:gsLst>
              <a:gs pos="0">
                <a:schemeClr val="bg2">
                  <a:lumMod val="25000"/>
                </a:schemeClr>
              </a:gs>
              <a:gs pos="35000">
                <a:schemeClr val="accent3">
                  <a:lumMod val="50000"/>
                </a:schemeClr>
              </a:gs>
              <a:gs pos="69000">
                <a:schemeClr val="accent3">
                  <a:lumMod val="75000"/>
                </a:schemeClr>
              </a:gs>
              <a:gs pos="100000">
                <a:schemeClr val="accent3">
                  <a:lumMod val="75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8" rIns="51435" bIns="25718" anchor="ctr"/>
          <a:lstStyle/>
          <a:p>
            <a:pPr algn="ctr">
              <a:defRPr/>
            </a:pPr>
            <a:endParaRPr lang="pt-BR" sz="1350" dirty="0"/>
          </a:p>
          <a:p>
            <a:pPr algn="ctr">
              <a:defRPr/>
            </a:pPr>
            <a:endParaRPr lang="pt-BR" sz="1350" dirty="0"/>
          </a:p>
          <a:p>
            <a:pPr algn="ctr">
              <a:defRPr/>
            </a:pPr>
            <a:endParaRPr lang="pt-BR" sz="1350" dirty="0"/>
          </a:p>
          <a:p>
            <a:pPr algn="ctr">
              <a:defRPr/>
            </a:pPr>
            <a:endParaRPr lang="pt-BR" sz="1350" dirty="0"/>
          </a:p>
          <a:p>
            <a:pPr algn="ctr">
              <a:defRPr/>
            </a:pPr>
            <a:endParaRPr lang="pt-BR" sz="1350" dirty="0"/>
          </a:p>
          <a:p>
            <a:pPr algn="ctr">
              <a:defRPr/>
            </a:pPr>
            <a:endParaRPr lang="pt-BR" sz="1350" dirty="0"/>
          </a:p>
          <a:p>
            <a:pPr algn="ctr">
              <a:defRPr/>
            </a:pPr>
            <a:endParaRPr lang="pt-BR" sz="1350" dirty="0"/>
          </a:p>
          <a:p>
            <a:pPr algn="ctr">
              <a:defRPr/>
            </a:pPr>
            <a:endParaRPr lang="pt-BR" sz="1350" dirty="0"/>
          </a:p>
          <a:p>
            <a:pPr algn="ctr">
              <a:defRPr/>
            </a:pPr>
            <a:endParaRPr lang="pt-BR" sz="1350" dirty="0"/>
          </a:p>
          <a:p>
            <a:pPr algn="ctr">
              <a:defRPr/>
            </a:pPr>
            <a:endParaRPr lang="pt-BR" sz="1350" dirty="0"/>
          </a:p>
          <a:p>
            <a:pPr algn="ctr">
              <a:defRPr/>
            </a:pPr>
            <a:endParaRPr lang="pt-BR" sz="1350" dirty="0"/>
          </a:p>
          <a:p>
            <a:pPr algn="ctr">
              <a:defRPr/>
            </a:pPr>
            <a:endParaRPr lang="pt-BR" sz="1350" dirty="0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E018BB23-1503-40FD-9E09-8C9CB18EF745}"/>
              </a:ext>
            </a:extLst>
          </p:cNvPr>
          <p:cNvSpPr/>
          <p:nvPr userDrawn="1"/>
        </p:nvSpPr>
        <p:spPr>
          <a:xfrm>
            <a:off x="1955007" y="0"/>
            <a:ext cx="979885" cy="9144000"/>
          </a:xfrm>
          <a:prstGeom prst="rect">
            <a:avLst/>
          </a:prstGeom>
          <a:gradFill>
            <a:gsLst>
              <a:gs pos="0">
                <a:schemeClr val="accent3">
                  <a:lumMod val="50000"/>
                </a:schemeClr>
              </a:gs>
              <a:gs pos="35000">
                <a:schemeClr val="accent3">
                  <a:lumMod val="75000"/>
                </a:schemeClr>
              </a:gs>
              <a:gs pos="6900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8" rIns="51435" bIns="25718" anchor="ctr"/>
          <a:lstStyle/>
          <a:p>
            <a:pPr algn="ctr">
              <a:defRPr/>
            </a:pPr>
            <a:endParaRPr lang="pt-BR" sz="1350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09322C02-A10F-411C-B88A-8CABA1BE2F1E}"/>
              </a:ext>
            </a:extLst>
          </p:cNvPr>
          <p:cNvSpPr/>
          <p:nvPr userDrawn="1"/>
        </p:nvSpPr>
        <p:spPr>
          <a:xfrm>
            <a:off x="2933700" y="0"/>
            <a:ext cx="981075" cy="9144000"/>
          </a:xfrm>
          <a:prstGeom prst="rect">
            <a:avLst/>
          </a:prstGeom>
          <a:gradFill>
            <a:gsLst>
              <a:gs pos="0">
                <a:schemeClr val="accent3">
                  <a:lumMod val="75000"/>
                </a:schemeClr>
              </a:gs>
              <a:gs pos="35000">
                <a:schemeClr val="accent3">
                  <a:lumMod val="60000"/>
                  <a:lumOff val="40000"/>
                </a:schemeClr>
              </a:gs>
              <a:gs pos="69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8" rIns="51435" bIns="25718" anchor="ctr"/>
          <a:lstStyle/>
          <a:p>
            <a:pPr algn="ctr">
              <a:defRPr/>
            </a:pPr>
            <a:endParaRPr lang="pt-BR" sz="1350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12230A02-5254-4E1B-8161-4C7CA500D0C6}"/>
              </a:ext>
            </a:extLst>
          </p:cNvPr>
          <p:cNvSpPr/>
          <p:nvPr userDrawn="1"/>
        </p:nvSpPr>
        <p:spPr>
          <a:xfrm>
            <a:off x="3912394" y="0"/>
            <a:ext cx="979885" cy="9144000"/>
          </a:xfrm>
          <a:prstGeom prst="rect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69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8" rIns="51435" bIns="25718" anchor="ctr"/>
          <a:lstStyle/>
          <a:p>
            <a:pPr algn="ctr">
              <a:defRPr/>
            </a:pPr>
            <a:endParaRPr lang="pt-BR" sz="1350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1DF5EDFA-337F-4C37-B148-72322770314E}"/>
              </a:ext>
            </a:extLst>
          </p:cNvPr>
          <p:cNvSpPr/>
          <p:nvPr userDrawn="1"/>
        </p:nvSpPr>
        <p:spPr>
          <a:xfrm>
            <a:off x="4889897" y="0"/>
            <a:ext cx="981075" cy="9144000"/>
          </a:xfrm>
          <a:prstGeom prst="rect">
            <a:avLst/>
          </a:prstGeom>
          <a:gradFill>
            <a:gsLst>
              <a:gs pos="0">
                <a:srgbClr val="C8DDAB"/>
              </a:gs>
              <a:gs pos="35000">
                <a:schemeClr val="accent3">
                  <a:lumMod val="40000"/>
                  <a:lumOff val="60000"/>
                </a:schemeClr>
              </a:gs>
              <a:gs pos="69000">
                <a:schemeClr val="accent3">
                  <a:lumMod val="20000"/>
                  <a:lumOff val="80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8" rIns="51435" bIns="25718" anchor="ctr"/>
          <a:lstStyle/>
          <a:p>
            <a:pPr algn="ctr">
              <a:defRPr/>
            </a:pPr>
            <a:endParaRPr lang="pt-BR" sz="1350"/>
          </a:p>
        </p:txBody>
      </p:sp>
      <p:sp>
        <p:nvSpPr>
          <p:cNvPr id="9" name="Seta para a direita 14">
            <a:extLst>
              <a:ext uri="{FF2B5EF4-FFF2-40B4-BE49-F238E27FC236}">
                <a16:creationId xmlns:a16="http://schemas.microsoft.com/office/drawing/2014/main" id="{13E3794A-39B9-4F11-9A65-AC2566BBFC9F}"/>
              </a:ext>
            </a:extLst>
          </p:cNvPr>
          <p:cNvSpPr/>
          <p:nvPr userDrawn="1"/>
        </p:nvSpPr>
        <p:spPr>
          <a:xfrm rot="5400000">
            <a:off x="158354" y="3637757"/>
            <a:ext cx="647700" cy="24288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 sz="1350">
              <a:solidFill>
                <a:srgbClr val="FF0000"/>
              </a:solidFill>
            </a:endParaRPr>
          </a:p>
        </p:txBody>
      </p:sp>
      <p:sp>
        <p:nvSpPr>
          <p:cNvPr id="10" name="Seta para a direita 15">
            <a:extLst>
              <a:ext uri="{FF2B5EF4-FFF2-40B4-BE49-F238E27FC236}">
                <a16:creationId xmlns:a16="http://schemas.microsoft.com/office/drawing/2014/main" id="{DFB7F4FA-087C-404C-B195-50699B26695F}"/>
              </a:ext>
            </a:extLst>
          </p:cNvPr>
          <p:cNvSpPr/>
          <p:nvPr userDrawn="1"/>
        </p:nvSpPr>
        <p:spPr>
          <a:xfrm>
            <a:off x="71438" y="3890433"/>
            <a:ext cx="364331" cy="431800"/>
          </a:xfrm>
          <a:prstGeom prst="rightArrow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 sz="1350"/>
          </a:p>
        </p:txBody>
      </p:sp>
      <p:sp>
        <p:nvSpPr>
          <p:cNvPr id="11" name="Seta para a direita 16">
            <a:extLst>
              <a:ext uri="{FF2B5EF4-FFF2-40B4-BE49-F238E27FC236}">
                <a16:creationId xmlns:a16="http://schemas.microsoft.com/office/drawing/2014/main" id="{5E88BB1A-AC3F-4CD1-A010-5AA2B37E13C5}"/>
              </a:ext>
            </a:extLst>
          </p:cNvPr>
          <p:cNvSpPr/>
          <p:nvPr userDrawn="1"/>
        </p:nvSpPr>
        <p:spPr>
          <a:xfrm rot="16200000">
            <a:off x="154781" y="4357424"/>
            <a:ext cx="647700" cy="242888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 sz="1350"/>
          </a:p>
        </p:txBody>
      </p:sp>
      <p:sp>
        <p:nvSpPr>
          <p:cNvPr id="12" name="Seta para a direita 17">
            <a:extLst>
              <a:ext uri="{FF2B5EF4-FFF2-40B4-BE49-F238E27FC236}">
                <a16:creationId xmlns:a16="http://schemas.microsoft.com/office/drawing/2014/main" id="{36A8CDFF-E5D3-445F-A807-E5E0A8994676}"/>
              </a:ext>
            </a:extLst>
          </p:cNvPr>
          <p:cNvSpPr/>
          <p:nvPr userDrawn="1"/>
        </p:nvSpPr>
        <p:spPr>
          <a:xfrm>
            <a:off x="557213" y="3896784"/>
            <a:ext cx="364331" cy="43180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 sz="1350"/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4BF2629F-D774-4FB0-872E-9E4F21426014}"/>
              </a:ext>
            </a:extLst>
          </p:cNvPr>
          <p:cNvSpPr/>
          <p:nvPr userDrawn="1"/>
        </p:nvSpPr>
        <p:spPr>
          <a:xfrm>
            <a:off x="1042056" y="856342"/>
            <a:ext cx="5815944" cy="8255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sz="1350"/>
          </a:p>
        </p:txBody>
      </p:sp>
    </p:spTree>
    <p:extLst>
      <p:ext uri="{BB962C8B-B14F-4D97-AF65-F5344CB8AC3E}">
        <p14:creationId xmlns:p14="http://schemas.microsoft.com/office/powerpoint/2010/main" val="2375807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9" r:id="rId2"/>
    <p:sldLayoutId id="2147483695" r:id="rId3"/>
    <p:sldLayoutId id="2147483697" r:id="rId4"/>
    <p:sldLayoutId id="2147483687" r:id="rId5"/>
    <p:sldLayoutId id="2147483703" r:id="rId6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itchFamily="34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exto 1">
            <a:extLst>
              <a:ext uri="{FF2B5EF4-FFF2-40B4-BE49-F238E27FC236}">
                <a16:creationId xmlns:a16="http://schemas.microsoft.com/office/drawing/2014/main" id="{33D7891B-1221-4365-A4EF-5B47686381F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rPr lang="pt-BR" sz="4500" b="1" dirty="0"/>
              <a:t>1º</a:t>
            </a:r>
          </a:p>
        </p:txBody>
      </p:sp>
    </p:spTree>
    <p:extLst>
      <p:ext uri="{BB962C8B-B14F-4D97-AF65-F5344CB8AC3E}">
        <p14:creationId xmlns:p14="http://schemas.microsoft.com/office/powerpoint/2010/main" val="24982575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8FA8EED5-2B87-4335-91B0-C9FC05C7997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anchor="ctr" anchorCtr="0"/>
          <a:lstStyle/>
          <a:p>
            <a:r>
              <a:rPr lang="pt-BR" dirty="0"/>
              <a:t>S07 – Missões – 14 de fevereiro</a:t>
            </a:r>
          </a:p>
        </p:txBody>
      </p:sp>
      <p:sp>
        <p:nvSpPr>
          <p:cNvPr id="23" name="Espaço Reservado para Texto 22">
            <a:extLst>
              <a:ext uri="{FF2B5EF4-FFF2-40B4-BE49-F238E27FC236}">
                <a16:creationId xmlns:a16="http://schemas.microsoft.com/office/drawing/2014/main" id="{2C02EA92-35B4-46E2-A23C-9FCF617EB58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t-BR" sz="4800" i="0" dirty="0"/>
              <a:t>Decisão Especial</a:t>
            </a:r>
          </a:p>
        </p:txBody>
      </p:sp>
      <p:sp>
        <p:nvSpPr>
          <p:cNvPr id="26" name="Espaço Reservado para Texto 25">
            <a:extLst>
              <a:ext uri="{FF2B5EF4-FFF2-40B4-BE49-F238E27FC236}">
                <a16:creationId xmlns:a16="http://schemas.microsoft.com/office/drawing/2014/main" id="{B3D9C83C-30E9-4C94-A465-5B5230A4E6D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pt-BR" dirty="0" err="1"/>
              <a:t>Vilikesa</a:t>
            </a:r>
            <a:r>
              <a:rPr lang="pt-BR" dirty="0"/>
              <a:t> e </a:t>
            </a:r>
            <a:r>
              <a:rPr lang="pt-BR" dirty="0" err="1"/>
              <a:t>Neomai</a:t>
            </a:r>
            <a:endParaRPr lang="pt-BR" dirty="0"/>
          </a:p>
        </p:txBody>
      </p:sp>
      <p:sp>
        <p:nvSpPr>
          <p:cNvPr id="13" name="Espaço Reservado para Texto 26">
            <a:extLst>
              <a:ext uri="{FF2B5EF4-FFF2-40B4-BE49-F238E27FC236}">
                <a16:creationId xmlns:a16="http://schemas.microsoft.com/office/drawing/2014/main" id="{661AB071-5ECF-4956-8F7C-BB1E02D9E73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038919" y="3644106"/>
            <a:ext cx="1766693" cy="806449"/>
          </a:xfrm>
        </p:spPr>
        <p:txBody>
          <a:bodyPr/>
          <a:lstStyle/>
          <a:p>
            <a:pPr algn="ctr"/>
            <a:r>
              <a:rPr lang="pt-BR" dirty="0"/>
              <a:t>Fiji</a:t>
            </a:r>
          </a:p>
        </p:txBody>
      </p:sp>
      <p:pic>
        <p:nvPicPr>
          <p:cNvPr id="7" name="Espaço Reservado para Imagem 6">
            <a:extLst>
              <a:ext uri="{FF2B5EF4-FFF2-40B4-BE49-F238E27FC236}">
                <a16:creationId xmlns:a16="http://schemas.microsoft.com/office/drawing/2014/main" id="{367E1F99-14C1-48B1-B61C-4D7F3C280B1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4" r="14434"/>
          <a:stretch>
            <a:fillRect/>
          </a:stretch>
        </p:blipFill>
        <p:spPr/>
      </p:pic>
      <p:pic>
        <p:nvPicPr>
          <p:cNvPr id="17" name="Espaço Reservado para Imagem 16">
            <a:extLst>
              <a:ext uri="{FF2B5EF4-FFF2-40B4-BE49-F238E27FC236}">
                <a16:creationId xmlns:a16="http://schemas.microsoft.com/office/drawing/2014/main" id="{A14FE76D-E6CB-4976-850B-3588B7355C2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" b="595"/>
          <a:stretch>
            <a:fillRect/>
          </a:stretch>
        </p:blipFill>
        <p:spPr>
          <a:xfrm>
            <a:off x="5024438" y="2746375"/>
            <a:ext cx="1782762" cy="889000"/>
          </a:xfrm>
        </p:spPr>
      </p:pic>
    </p:spTree>
    <p:extLst>
      <p:ext uri="{BB962C8B-B14F-4D97-AF65-F5344CB8AC3E}">
        <p14:creationId xmlns:p14="http://schemas.microsoft.com/office/powerpoint/2010/main" val="42195454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8FA8EED5-2B87-4335-91B0-C9FC05C7997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anchor="ctr" anchorCtr="0"/>
          <a:lstStyle/>
          <a:p>
            <a:r>
              <a:rPr lang="pt-BR" dirty="0"/>
              <a:t>S08 – Missões – 21 de fevereiro</a:t>
            </a:r>
          </a:p>
        </p:txBody>
      </p:sp>
      <p:sp>
        <p:nvSpPr>
          <p:cNvPr id="23" name="Espaço Reservado para Texto 22">
            <a:extLst>
              <a:ext uri="{FF2B5EF4-FFF2-40B4-BE49-F238E27FC236}">
                <a16:creationId xmlns:a16="http://schemas.microsoft.com/office/drawing/2014/main" id="{2C02EA92-35B4-46E2-A23C-9FCF617EB58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t-BR" sz="4000" i="0" dirty="0"/>
              <a:t>Fé que Transforma</a:t>
            </a:r>
          </a:p>
        </p:txBody>
      </p:sp>
      <p:sp>
        <p:nvSpPr>
          <p:cNvPr id="26" name="Espaço Reservado para Texto 25">
            <a:extLst>
              <a:ext uri="{FF2B5EF4-FFF2-40B4-BE49-F238E27FC236}">
                <a16:creationId xmlns:a16="http://schemas.microsoft.com/office/drawing/2014/main" id="{B3D9C83C-30E9-4C94-A465-5B5230A4E6D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pt-BR" dirty="0"/>
              <a:t>Universidade Adventista de </a:t>
            </a:r>
            <a:r>
              <a:rPr lang="pt-BR" dirty="0" err="1"/>
              <a:t>Fulton</a:t>
            </a:r>
            <a:endParaRPr lang="pt-BR" dirty="0"/>
          </a:p>
        </p:txBody>
      </p:sp>
      <p:sp>
        <p:nvSpPr>
          <p:cNvPr id="13" name="Espaço Reservado para Texto 26">
            <a:extLst>
              <a:ext uri="{FF2B5EF4-FFF2-40B4-BE49-F238E27FC236}">
                <a16:creationId xmlns:a16="http://schemas.microsoft.com/office/drawing/2014/main" id="{98AC1668-2E24-4C63-9245-90D2E5FB264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038919" y="3644106"/>
            <a:ext cx="1766693" cy="806449"/>
          </a:xfrm>
        </p:spPr>
        <p:txBody>
          <a:bodyPr/>
          <a:lstStyle/>
          <a:p>
            <a:pPr algn="ctr"/>
            <a:r>
              <a:rPr lang="pt-BR" dirty="0"/>
              <a:t>Fiji</a:t>
            </a:r>
          </a:p>
        </p:txBody>
      </p:sp>
      <p:pic>
        <p:nvPicPr>
          <p:cNvPr id="9" name="Espaço Reservado para Imagem 8">
            <a:extLst>
              <a:ext uri="{FF2B5EF4-FFF2-40B4-BE49-F238E27FC236}">
                <a16:creationId xmlns:a16="http://schemas.microsoft.com/office/drawing/2014/main" id="{F54649E8-F4DD-45D9-B77C-02B784D8743B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4" r="14434"/>
          <a:stretch>
            <a:fillRect/>
          </a:stretch>
        </p:blipFill>
        <p:spPr/>
      </p:pic>
      <p:pic>
        <p:nvPicPr>
          <p:cNvPr id="12" name="Espaço Reservado para Imagem 16">
            <a:extLst>
              <a:ext uri="{FF2B5EF4-FFF2-40B4-BE49-F238E27FC236}">
                <a16:creationId xmlns:a16="http://schemas.microsoft.com/office/drawing/2014/main" id="{D29DB38B-BC5F-4511-9ACF-11BC8C0BD5A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" b="595"/>
          <a:stretch>
            <a:fillRect/>
          </a:stretch>
        </p:blipFill>
        <p:spPr>
          <a:xfrm>
            <a:off x="5024438" y="2746375"/>
            <a:ext cx="1782762" cy="889000"/>
          </a:xfrm>
        </p:spPr>
      </p:pic>
    </p:spTree>
    <p:extLst>
      <p:ext uri="{BB962C8B-B14F-4D97-AF65-F5344CB8AC3E}">
        <p14:creationId xmlns:p14="http://schemas.microsoft.com/office/powerpoint/2010/main" val="31220764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8FA8EED5-2B87-4335-91B0-C9FC05C7997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anchor="ctr" anchorCtr="0"/>
          <a:lstStyle/>
          <a:p>
            <a:r>
              <a:rPr lang="pt-BR" dirty="0"/>
              <a:t>S09 – Missões – 28 de fevereiro</a:t>
            </a:r>
          </a:p>
        </p:txBody>
      </p:sp>
      <p:sp>
        <p:nvSpPr>
          <p:cNvPr id="23" name="Espaço Reservado para Texto 22">
            <a:extLst>
              <a:ext uri="{FF2B5EF4-FFF2-40B4-BE49-F238E27FC236}">
                <a16:creationId xmlns:a16="http://schemas.microsoft.com/office/drawing/2014/main" id="{2C02EA92-35B4-46E2-A23C-9FCF617EB58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t-BR" sz="4000" i="0" dirty="0"/>
              <a:t>Um Novo Começo</a:t>
            </a:r>
          </a:p>
        </p:txBody>
      </p:sp>
      <p:sp>
        <p:nvSpPr>
          <p:cNvPr id="26" name="Espaço Reservado para Texto 25">
            <a:extLst>
              <a:ext uri="{FF2B5EF4-FFF2-40B4-BE49-F238E27FC236}">
                <a16:creationId xmlns:a16="http://schemas.microsoft.com/office/drawing/2014/main" id="{B3D9C83C-30E9-4C94-A465-5B5230A4E6D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pt-BR" dirty="0" err="1"/>
              <a:t>Sra</a:t>
            </a:r>
            <a:r>
              <a:rPr lang="pt-BR" dirty="0"/>
              <a:t> </a:t>
            </a:r>
            <a:r>
              <a:rPr lang="pt-BR" dirty="0" err="1"/>
              <a:t>Finau</a:t>
            </a:r>
            <a:endParaRPr lang="pt-BR" dirty="0"/>
          </a:p>
        </p:txBody>
      </p:sp>
      <p:sp>
        <p:nvSpPr>
          <p:cNvPr id="13" name="Espaço Reservado para Texto 26">
            <a:extLst>
              <a:ext uri="{FF2B5EF4-FFF2-40B4-BE49-F238E27FC236}">
                <a16:creationId xmlns:a16="http://schemas.microsoft.com/office/drawing/2014/main" id="{A84DA8E8-4832-4FA2-A80F-72FC8B95363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038919" y="3644106"/>
            <a:ext cx="1766693" cy="806449"/>
          </a:xfrm>
        </p:spPr>
        <p:txBody>
          <a:bodyPr/>
          <a:lstStyle/>
          <a:p>
            <a:pPr algn="ctr"/>
            <a:r>
              <a:rPr lang="pt-BR" dirty="0"/>
              <a:t>Fiji</a:t>
            </a:r>
          </a:p>
        </p:txBody>
      </p:sp>
      <p:pic>
        <p:nvPicPr>
          <p:cNvPr id="9" name="Espaço Reservado para Imagem 8">
            <a:extLst>
              <a:ext uri="{FF2B5EF4-FFF2-40B4-BE49-F238E27FC236}">
                <a16:creationId xmlns:a16="http://schemas.microsoft.com/office/drawing/2014/main" id="{422ED4CF-9177-482E-943B-48D578439C4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85" r="14985"/>
          <a:stretch>
            <a:fillRect/>
          </a:stretch>
        </p:blipFill>
        <p:spPr/>
      </p:pic>
      <p:pic>
        <p:nvPicPr>
          <p:cNvPr id="15" name="Espaço Reservado para Imagem 16">
            <a:extLst>
              <a:ext uri="{FF2B5EF4-FFF2-40B4-BE49-F238E27FC236}">
                <a16:creationId xmlns:a16="http://schemas.microsoft.com/office/drawing/2014/main" id="{EA4D25FB-4C20-4BEE-BB78-34235C474A1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" b="595"/>
          <a:stretch>
            <a:fillRect/>
          </a:stretch>
        </p:blipFill>
        <p:spPr>
          <a:xfrm>
            <a:off x="5024438" y="2746375"/>
            <a:ext cx="1782762" cy="889000"/>
          </a:xfrm>
        </p:spPr>
      </p:pic>
    </p:spTree>
    <p:extLst>
      <p:ext uri="{BB962C8B-B14F-4D97-AF65-F5344CB8AC3E}">
        <p14:creationId xmlns:p14="http://schemas.microsoft.com/office/powerpoint/2010/main" val="31705177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8FA8EED5-2B87-4335-91B0-C9FC05C7997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anchor="ctr" anchorCtr="0"/>
          <a:lstStyle/>
          <a:p>
            <a:r>
              <a:rPr lang="pt-BR" dirty="0"/>
              <a:t>S10 – Missões – 07 de março</a:t>
            </a:r>
          </a:p>
        </p:txBody>
      </p:sp>
      <p:sp>
        <p:nvSpPr>
          <p:cNvPr id="23" name="Espaço Reservado para Texto 22">
            <a:extLst>
              <a:ext uri="{FF2B5EF4-FFF2-40B4-BE49-F238E27FC236}">
                <a16:creationId xmlns:a16="http://schemas.microsoft.com/office/drawing/2014/main" id="{2C02EA92-35B4-46E2-A23C-9FCF617EB58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t-BR" sz="4000" i="0" dirty="0"/>
              <a:t>Resgatado Pelo Amor</a:t>
            </a:r>
          </a:p>
        </p:txBody>
      </p:sp>
      <p:sp>
        <p:nvSpPr>
          <p:cNvPr id="26" name="Espaço Reservado para Texto 25">
            <a:extLst>
              <a:ext uri="{FF2B5EF4-FFF2-40B4-BE49-F238E27FC236}">
                <a16:creationId xmlns:a16="http://schemas.microsoft.com/office/drawing/2014/main" id="{B3D9C83C-30E9-4C94-A465-5B5230A4E6D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pt-BR" dirty="0"/>
              <a:t>Dennis</a:t>
            </a:r>
          </a:p>
        </p:txBody>
      </p:sp>
      <p:sp>
        <p:nvSpPr>
          <p:cNvPr id="13" name="Espaço Reservado para Texto 26">
            <a:extLst>
              <a:ext uri="{FF2B5EF4-FFF2-40B4-BE49-F238E27FC236}">
                <a16:creationId xmlns:a16="http://schemas.microsoft.com/office/drawing/2014/main" id="{F7500472-92D9-46CF-B7AE-3CDB08184B4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038919" y="3644106"/>
            <a:ext cx="1766693" cy="806449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pt-BR" dirty="0"/>
              <a:t>Papua </a:t>
            </a:r>
          </a:p>
          <a:p>
            <a:pPr algn="ctr"/>
            <a:r>
              <a:rPr lang="pt-BR" dirty="0"/>
              <a:t>Nova Guiné</a:t>
            </a:r>
          </a:p>
        </p:txBody>
      </p:sp>
      <p:pic>
        <p:nvPicPr>
          <p:cNvPr id="7" name="Espaço Reservado para Imagem 6">
            <a:extLst>
              <a:ext uri="{FF2B5EF4-FFF2-40B4-BE49-F238E27FC236}">
                <a16:creationId xmlns:a16="http://schemas.microsoft.com/office/drawing/2014/main" id="{688E98CD-BB3D-4871-AFBF-59584C514FB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85" r="14985"/>
          <a:stretch>
            <a:fillRect/>
          </a:stretch>
        </p:blipFill>
        <p:spPr/>
      </p:pic>
      <p:pic>
        <p:nvPicPr>
          <p:cNvPr id="11" name="Espaço Reservado para Imagem 10">
            <a:extLst>
              <a:ext uri="{FF2B5EF4-FFF2-40B4-BE49-F238E27FC236}">
                <a16:creationId xmlns:a16="http://schemas.microsoft.com/office/drawing/2014/main" id="{75A8932C-72DF-480C-B960-0BB73F195CB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3" b="30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371574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8FA8EED5-2B87-4335-91B0-C9FC05C7997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anchor="ctr" anchorCtr="0"/>
          <a:lstStyle/>
          <a:p>
            <a:r>
              <a:rPr lang="pt-BR" dirty="0"/>
              <a:t>S11 – Missões – 14 de março</a:t>
            </a:r>
          </a:p>
        </p:txBody>
      </p:sp>
      <p:sp>
        <p:nvSpPr>
          <p:cNvPr id="23" name="Espaço Reservado para Texto 22">
            <a:extLst>
              <a:ext uri="{FF2B5EF4-FFF2-40B4-BE49-F238E27FC236}">
                <a16:creationId xmlns:a16="http://schemas.microsoft.com/office/drawing/2014/main" id="{2C02EA92-35B4-46E2-A23C-9FCF617EB58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t-BR" sz="4000" i="0" dirty="0"/>
              <a:t>Uma Perna só</a:t>
            </a:r>
          </a:p>
        </p:txBody>
      </p:sp>
      <p:sp>
        <p:nvSpPr>
          <p:cNvPr id="26" name="Espaço Reservado para Texto 25">
            <a:extLst>
              <a:ext uri="{FF2B5EF4-FFF2-40B4-BE49-F238E27FC236}">
                <a16:creationId xmlns:a16="http://schemas.microsoft.com/office/drawing/2014/main" id="{B3D9C83C-30E9-4C94-A465-5B5230A4E6D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pt-BR" dirty="0"/>
              <a:t>Sam</a:t>
            </a:r>
          </a:p>
        </p:txBody>
      </p:sp>
      <p:sp>
        <p:nvSpPr>
          <p:cNvPr id="14" name="Espaço Reservado para Texto 26">
            <a:extLst>
              <a:ext uri="{FF2B5EF4-FFF2-40B4-BE49-F238E27FC236}">
                <a16:creationId xmlns:a16="http://schemas.microsoft.com/office/drawing/2014/main" id="{56FF166B-6C3A-427C-8FE0-C0D982A635A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038919" y="3644106"/>
            <a:ext cx="1766693" cy="806449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pt-BR" dirty="0"/>
              <a:t>Papua </a:t>
            </a:r>
          </a:p>
          <a:p>
            <a:pPr algn="ctr"/>
            <a:r>
              <a:rPr lang="pt-BR" dirty="0"/>
              <a:t>Nova Guiné</a:t>
            </a:r>
          </a:p>
        </p:txBody>
      </p:sp>
      <p:pic>
        <p:nvPicPr>
          <p:cNvPr id="9" name="Espaço Reservado para Imagem 8">
            <a:extLst>
              <a:ext uri="{FF2B5EF4-FFF2-40B4-BE49-F238E27FC236}">
                <a16:creationId xmlns:a16="http://schemas.microsoft.com/office/drawing/2014/main" id="{75FFCB59-0C1B-4136-BE94-CB9168EBBFA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29" r="14829"/>
          <a:stretch>
            <a:fillRect/>
          </a:stretch>
        </p:blipFill>
        <p:spPr/>
      </p:pic>
      <p:pic>
        <p:nvPicPr>
          <p:cNvPr id="11" name="Espaço Reservado para Imagem 10">
            <a:extLst>
              <a:ext uri="{FF2B5EF4-FFF2-40B4-BE49-F238E27FC236}">
                <a16:creationId xmlns:a16="http://schemas.microsoft.com/office/drawing/2014/main" id="{1E0DB411-EB89-4F91-9770-F087723730B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3" b="30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116014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8FA8EED5-2B87-4335-91B0-C9FC05C7997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anchor="ctr" anchorCtr="0"/>
          <a:lstStyle/>
          <a:p>
            <a:r>
              <a:rPr lang="pt-BR" dirty="0"/>
              <a:t>S12 – Missões – 21 de março</a:t>
            </a:r>
          </a:p>
        </p:txBody>
      </p:sp>
      <p:sp>
        <p:nvSpPr>
          <p:cNvPr id="23" name="Espaço Reservado para Texto 22">
            <a:extLst>
              <a:ext uri="{FF2B5EF4-FFF2-40B4-BE49-F238E27FC236}">
                <a16:creationId xmlns:a16="http://schemas.microsoft.com/office/drawing/2014/main" id="{2C02EA92-35B4-46E2-A23C-9FCF617EB58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t-BR" sz="4800" i="0" dirty="0"/>
              <a:t>Grande Resgate</a:t>
            </a:r>
            <a:endParaRPr lang="pt-BR" sz="4000" i="0" dirty="0"/>
          </a:p>
        </p:txBody>
      </p:sp>
      <p:sp>
        <p:nvSpPr>
          <p:cNvPr id="26" name="Espaço Reservado para Texto 25">
            <a:extLst>
              <a:ext uri="{FF2B5EF4-FFF2-40B4-BE49-F238E27FC236}">
                <a16:creationId xmlns:a16="http://schemas.microsoft.com/office/drawing/2014/main" id="{B3D9C83C-30E9-4C94-A465-5B5230A4E6D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pt-BR" dirty="0" err="1"/>
              <a:t>Tiroa</a:t>
            </a:r>
            <a:endParaRPr lang="pt-BR" dirty="0"/>
          </a:p>
        </p:txBody>
      </p:sp>
      <p:sp>
        <p:nvSpPr>
          <p:cNvPr id="12" name="Espaço Reservado para Texto 26">
            <a:extLst>
              <a:ext uri="{FF2B5EF4-FFF2-40B4-BE49-F238E27FC236}">
                <a16:creationId xmlns:a16="http://schemas.microsoft.com/office/drawing/2014/main" id="{D00D9B86-50D4-4022-AA40-0129E314AF3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038919" y="3644106"/>
            <a:ext cx="1766693" cy="806449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pt-BR" dirty="0"/>
              <a:t>Ilhas </a:t>
            </a:r>
          </a:p>
          <a:p>
            <a:pPr algn="ctr"/>
            <a:r>
              <a:rPr lang="pt-BR" dirty="0"/>
              <a:t>Salomão</a:t>
            </a:r>
          </a:p>
        </p:txBody>
      </p:sp>
      <p:pic>
        <p:nvPicPr>
          <p:cNvPr id="11" name="Espaço Reservado para Imagem 10">
            <a:extLst>
              <a:ext uri="{FF2B5EF4-FFF2-40B4-BE49-F238E27FC236}">
                <a16:creationId xmlns:a16="http://schemas.microsoft.com/office/drawing/2014/main" id="{2FCD37A1-F99F-40CE-A51A-DA04160B622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" b="595"/>
          <a:stretch>
            <a:fillRect/>
          </a:stretch>
        </p:blipFill>
        <p:spPr>
          <a:xfrm>
            <a:off x="5024438" y="2746375"/>
            <a:ext cx="1782762" cy="889000"/>
          </a:xfrm>
        </p:spPr>
      </p:pic>
      <p:pic>
        <p:nvPicPr>
          <p:cNvPr id="17" name="Espaço Reservado para Imagem 16">
            <a:extLst>
              <a:ext uri="{FF2B5EF4-FFF2-40B4-BE49-F238E27FC236}">
                <a16:creationId xmlns:a16="http://schemas.microsoft.com/office/drawing/2014/main" id="{235218C0-7125-4FA4-9EF3-38BFE0941B1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09" r="1610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819320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8FA8EED5-2B87-4335-91B0-C9FC05C7997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anchor="ctr" anchorCtr="0"/>
          <a:lstStyle/>
          <a:p>
            <a:r>
              <a:rPr lang="pt-BR" dirty="0"/>
              <a:t>S13 – Missões – 28 de março</a:t>
            </a:r>
          </a:p>
        </p:txBody>
      </p:sp>
      <p:sp>
        <p:nvSpPr>
          <p:cNvPr id="23" name="Espaço Reservado para Texto 22">
            <a:extLst>
              <a:ext uri="{FF2B5EF4-FFF2-40B4-BE49-F238E27FC236}">
                <a16:creationId xmlns:a16="http://schemas.microsoft.com/office/drawing/2014/main" id="{2C02EA92-35B4-46E2-A23C-9FCF617EB58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t-BR" sz="4000" i="0" dirty="0"/>
              <a:t>O Fugitivo</a:t>
            </a:r>
          </a:p>
        </p:txBody>
      </p:sp>
      <p:sp>
        <p:nvSpPr>
          <p:cNvPr id="26" name="Espaço Reservado para Texto 25">
            <a:extLst>
              <a:ext uri="{FF2B5EF4-FFF2-40B4-BE49-F238E27FC236}">
                <a16:creationId xmlns:a16="http://schemas.microsoft.com/office/drawing/2014/main" id="{B3D9C83C-30E9-4C94-A465-5B5230A4E6D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pt-BR" dirty="0"/>
              <a:t>Orlando e Nathaniel</a:t>
            </a:r>
          </a:p>
        </p:txBody>
      </p:sp>
      <p:sp>
        <p:nvSpPr>
          <p:cNvPr id="15" name="Espaço Reservado para Texto 26">
            <a:extLst>
              <a:ext uri="{FF2B5EF4-FFF2-40B4-BE49-F238E27FC236}">
                <a16:creationId xmlns:a16="http://schemas.microsoft.com/office/drawing/2014/main" id="{3FDD0162-78F4-4698-B24F-F7FDB3F7B78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038919" y="3644106"/>
            <a:ext cx="1766693" cy="806449"/>
          </a:xfrm>
        </p:spPr>
        <p:txBody>
          <a:bodyPr/>
          <a:lstStyle/>
          <a:p>
            <a:pPr algn="ctr"/>
            <a:r>
              <a:rPr lang="pt-BR" dirty="0"/>
              <a:t>Austrália</a:t>
            </a:r>
          </a:p>
        </p:txBody>
      </p:sp>
      <p:pic>
        <p:nvPicPr>
          <p:cNvPr id="17" name="Espaço Reservado para Imagem 16">
            <a:extLst>
              <a:ext uri="{FF2B5EF4-FFF2-40B4-BE49-F238E27FC236}">
                <a16:creationId xmlns:a16="http://schemas.microsoft.com/office/drawing/2014/main" id="{3482EDCF-283E-42A7-A2D1-84A174AE7D9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51" r="14751"/>
          <a:stretch>
            <a:fillRect/>
          </a:stretch>
        </p:blipFill>
        <p:spPr/>
      </p:pic>
      <p:pic>
        <p:nvPicPr>
          <p:cNvPr id="13" name="Espaço Reservado para Imagem 12">
            <a:extLst>
              <a:ext uri="{FF2B5EF4-FFF2-40B4-BE49-F238E27FC236}">
                <a16:creationId xmlns:a16="http://schemas.microsoft.com/office/drawing/2014/main" id="{8684EC4D-109C-4FD9-BA44-1C9C276424E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" b="595"/>
          <a:stretch>
            <a:fillRect/>
          </a:stretch>
        </p:blipFill>
        <p:spPr>
          <a:xfrm>
            <a:off x="5024438" y="2746375"/>
            <a:ext cx="1782762" cy="889000"/>
          </a:xfrm>
        </p:spPr>
      </p:pic>
    </p:spTree>
    <p:extLst>
      <p:ext uri="{BB962C8B-B14F-4D97-AF65-F5344CB8AC3E}">
        <p14:creationId xmlns:p14="http://schemas.microsoft.com/office/powerpoint/2010/main" val="31911136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47767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81322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8FA8EED5-2B87-4335-91B0-C9FC05C7997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anchor="ctr" anchorCtr="0"/>
          <a:lstStyle/>
          <a:p>
            <a:r>
              <a:rPr lang="pt-BR" dirty="0"/>
              <a:t>S01 – Missões – 03 de janeiro</a:t>
            </a:r>
          </a:p>
        </p:txBody>
      </p:sp>
      <p:sp>
        <p:nvSpPr>
          <p:cNvPr id="23" name="Espaço Reservado para Texto 22">
            <a:extLst>
              <a:ext uri="{FF2B5EF4-FFF2-40B4-BE49-F238E27FC236}">
                <a16:creationId xmlns:a16="http://schemas.microsoft.com/office/drawing/2014/main" id="{2C02EA92-35B4-46E2-A23C-9FCF617EB58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t-BR" sz="3600" i="0" dirty="0"/>
              <a:t>Brilhar por Jesus</a:t>
            </a:r>
            <a:endParaRPr lang="pt-BR" sz="2800" i="0" dirty="0"/>
          </a:p>
        </p:txBody>
      </p:sp>
      <p:sp>
        <p:nvSpPr>
          <p:cNvPr id="26" name="Espaço Reservado para Texto 25">
            <a:extLst>
              <a:ext uri="{FF2B5EF4-FFF2-40B4-BE49-F238E27FC236}">
                <a16:creationId xmlns:a16="http://schemas.microsoft.com/office/drawing/2014/main" id="{B3D9C83C-30E9-4C94-A465-5B5230A4E6D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pt-BR" dirty="0" err="1"/>
              <a:t>Sra</a:t>
            </a:r>
            <a:r>
              <a:rPr lang="pt-BR" dirty="0"/>
              <a:t> </a:t>
            </a:r>
            <a:r>
              <a:rPr lang="pt-BR" dirty="0" err="1"/>
              <a:t>Valao</a:t>
            </a:r>
            <a:endParaRPr lang="pt-BR" dirty="0"/>
          </a:p>
        </p:txBody>
      </p:sp>
      <p:sp>
        <p:nvSpPr>
          <p:cNvPr id="27" name="Espaço Reservado para Texto 26">
            <a:extLst>
              <a:ext uri="{FF2B5EF4-FFF2-40B4-BE49-F238E27FC236}">
                <a16:creationId xmlns:a16="http://schemas.microsoft.com/office/drawing/2014/main" id="{1919916B-BCB8-4472-AF05-506064C7C12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039934" y="3673143"/>
            <a:ext cx="1766693" cy="806449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pt-BR" dirty="0"/>
              <a:t>Wallis </a:t>
            </a:r>
          </a:p>
          <a:p>
            <a:pPr algn="ctr"/>
            <a:r>
              <a:rPr lang="pt-BR" dirty="0"/>
              <a:t>e Futuna</a:t>
            </a:r>
          </a:p>
        </p:txBody>
      </p:sp>
      <p:pic>
        <p:nvPicPr>
          <p:cNvPr id="6" name="Espaço Reservado para Imagem 5">
            <a:extLst>
              <a:ext uri="{FF2B5EF4-FFF2-40B4-BE49-F238E27FC236}">
                <a16:creationId xmlns:a16="http://schemas.microsoft.com/office/drawing/2014/main" id="{ED73A5B3-45F8-4B2C-918D-903229293FD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2" r="2622"/>
          <a:stretch>
            <a:fillRect/>
          </a:stretch>
        </p:blipFill>
        <p:spPr/>
      </p:pic>
      <p:pic>
        <p:nvPicPr>
          <p:cNvPr id="12" name="Espaço Reservado para Imagem 11">
            <a:extLst>
              <a:ext uri="{FF2B5EF4-FFF2-40B4-BE49-F238E27FC236}">
                <a16:creationId xmlns:a16="http://schemas.microsoft.com/office/drawing/2014/main" id="{B3547CB5-157E-4CD2-BB8F-14C10831AE4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16" r="1521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798844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8FA8EED5-2B87-4335-91B0-C9FC05C7997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anchor="ctr" anchorCtr="0"/>
          <a:lstStyle/>
          <a:p>
            <a:r>
              <a:rPr lang="pt-BR" dirty="0"/>
              <a:t>S02 – Missões – 10 de janeiro</a:t>
            </a:r>
          </a:p>
        </p:txBody>
      </p:sp>
      <p:sp>
        <p:nvSpPr>
          <p:cNvPr id="23" name="Espaço Reservado para Texto 22">
            <a:extLst>
              <a:ext uri="{FF2B5EF4-FFF2-40B4-BE49-F238E27FC236}">
                <a16:creationId xmlns:a16="http://schemas.microsoft.com/office/drawing/2014/main" id="{2C02EA92-35B4-46E2-A23C-9FCF617EB58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t-BR" sz="6000" i="0" dirty="0"/>
              <a:t>Feliz</a:t>
            </a:r>
            <a:endParaRPr lang="pt-BR" sz="4800" i="0" dirty="0"/>
          </a:p>
        </p:txBody>
      </p:sp>
      <p:sp>
        <p:nvSpPr>
          <p:cNvPr id="26" name="Espaço Reservado para Texto 25">
            <a:extLst>
              <a:ext uri="{FF2B5EF4-FFF2-40B4-BE49-F238E27FC236}">
                <a16:creationId xmlns:a16="http://schemas.microsoft.com/office/drawing/2014/main" id="{B3D9C83C-30E9-4C94-A465-5B5230A4E6D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pt-BR" dirty="0" err="1"/>
              <a:t>Sra</a:t>
            </a:r>
            <a:r>
              <a:rPr lang="pt-BR" dirty="0"/>
              <a:t> </a:t>
            </a:r>
            <a:r>
              <a:rPr lang="pt-BR" dirty="0" err="1"/>
              <a:t>Terebo</a:t>
            </a:r>
            <a:endParaRPr lang="pt-BR" dirty="0"/>
          </a:p>
        </p:txBody>
      </p:sp>
      <p:pic>
        <p:nvPicPr>
          <p:cNvPr id="6" name="Espaço Reservado para Imagem 5">
            <a:extLst>
              <a:ext uri="{FF2B5EF4-FFF2-40B4-BE49-F238E27FC236}">
                <a16:creationId xmlns:a16="http://schemas.microsoft.com/office/drawing/2014/main" id="{A9FD9847-DCA3-41A0-A9CB-D58512E89D78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07" r="14907"/>
          <a:stretch>
            <a:fillRect/>
          </a:stretch>
        </p:blipFill>
        <p:spPr/>
      </p:pic>
      <p:pic>
        <p:nvPicPr>
          <p:cNvPr id="11" name="Espaço Reservado para Imagem 10">
            <a:extLst>
              <a:ext uri="{FF2B5EF4-FFF2-40B4-BE49-F238E27FC236}">
                <a16:creationId xmlns:a16="http://schemas.microsoft.com/office/drawing/2014/main" id="{1DBBC8DF-CB9C-4BFD-9817-83E45C7CA89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2" r="2622"/>
          <a:stretch>
            <a:fillRect/>
          </a:stretch>
        </p:blipFill>
        <p:spPr/>
      </p:pic>
      <p:sp>
        <p:nvSpPr>
          <p:cNvPr id="10" name="Espaço Reservado para Texto 26">
            <a:extLst>
              <a:ext uri="{FF2B5EF4-FFF2-40B4-BE49-F238E27FC236}">
                <a16:creationId xmlns:a16="http://schemas.microsoft.com/office/drawing/2014/main" id="{44BE1F7A-CE9E-45F0-BF43-DD1D0B11AFB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039934" y="3673143"/>
            <a:ext cx="1766693" cy="806449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pt-BR" dirty="0"/>
              <a:t>Wallis </a:t>
            </a:r>
          </a:p>
          <a:p>
            <a:pPr algn="ctr"/>
            <a:r>
              <a:rPr lang="pt-BR" dirty="0"/>
              <a:t>e Futuna</a:t>
            </a:r>
          </a:p>
        </p:txBody>
      </p:sp>
    </p:spTree>
    <p:extLst>
      <p:ext uri="{BB962C8B-B14F-4D97-AF65-F5344CB8AC3E}">
        <p14:creationId xmlns:p14="http://schemas.microsoft.com/office/powerpoint/2010/main" val="30930880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8FA8EED5-2B87-4335-91B0-C9FC05C7997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anchor="ctr" anchorCtr="0"/>
          <a:lstStyle/>
          <a:p>
            <a:r>
              <a:rPr lang="pt-BR" dirty="0"/>
              <a:t>S03 – Missões – 17 de janeiro</a:t>
            </a:r>
          </a:p>
        </p:txBody>
      </p:sp>
      <p:sp>
        <p:nvSpPr>
          <p:cNvPr id="23" name="Espaço Reservado para Texto 22">
            <a:extLst>
              <a:ext uri="{FF2B5EF4-FFF2-40B4-BE49-F238E27FC236}">
                <a16:creationId xmlns:a16="http://schemas.microsoft.com/office/drawing/2014/main" id="{2C02EA92-35B4-46E2-A23C-9FCF617EB58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t-BR" sz="4800" i="0" dirty="0"/>
              <a:t>Tocada Pela Bondade</a:t>
            </a:r>
          </a:p>
        </p:txBody>
      </p:sp>
      <p:sp>
        <p:nvSpPr>
          <p:cNvPr id="26" name="Espaço Reservado para Texto 25">
            <a:extLst>
              <a:ext uri="{FF2B5EF4-FFF2-40B4-BE49-F238E27FC236}">
                <a16:creationId xmlns:a16="http://schemas.microsoft.com/office/drawing/2014/main" id="{B3D9C83C-30E9-4C94-A465-5B5230A4E6D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pt-BR" dirty="0" err="1"/>
              <a:t>Sra</a:t>
            </a:r>
            <a:r>
              <a:rPr lang="pt-BR" dirty="0"/>
              <a:t> </a:t>
            </a:r>
            <a:r>
              <a:rPr lang="pt-BR" dirty="0" err="1"/>
              <a:t>Luvant</a:t>
            </a:r>
            <a:endParaRPr lang="pt-BR" dirty="0"/>
          </a:p>
        </p:txBody>
      </p:sp>
      <p:sp>
        <p:nvSpPr>
          <p:cNvPr id="13" name="Espaço Reservado para Texto 26">
            <a:extLst>
              <a:ext uri="{FF2B5EF4-FFF2-40B4-BE49-F238E27FC236}">
                <a16:creationId xmlns:a16="http://schemas.microsoft.com/office/drawing/2014/main" id="{BBE0F922-C39A-4F1B-907B-B920B8850B8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032097" y="3635896"/>
            <a:ext cx="1766693" cy="806449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pt-BR" dirty="0"/>
              <a:t>Nova </a:t>
            </a:r>
          </a:p>
          <a:p>
            <a:pPr algn="ctr"/>
            <a:r>
              <a:rPr lang="pt-BR" dirty="0"/>
              <a:t>Caledônia</a:t>
            </a:r>
          </a:p>
        </p:txBody>
      </p:sp>
      <p:pic>
        <p:nvPicPr>
          <p:cNvPr id="6" name="Espaço Reservado para Imagem 5">
            <a:extLst>
              <a:ext uri="{FF2B5EF4-FFF2-40B4-BE49-F238E27FC236}">
                <a16:creationId xmlns:a16="http://schemas.microsoft.com/office/drawing/2014/main" id="{4BAE18A9-513D-4F8F-8077-898E7BE8C08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88" r="14188"/>
          <a:stretch>
            <a:fillRect/>
          </a:stretch>
        </p:blipFill>
        <p:spPr/>
      </p:pic>
      <p:pic>
        <p:nvPicPr>
          <p:cNvPr id="10" name="Espaço Reservado para Imagem 9">
            <a:extLst>
              <a:ext uri="{FF2B5EF4-FFF2-40B4-BE49-F238E27FC236}">
                <a16:creationId xmlns:a16="http://schemas.microsoft.com/office/drawing/2014/main" id="{31A8FDA2-99A2-4634-9A82-EC19B6DCF910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51" r="1475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597799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8FA8EED5-2B87-4335-91B0-C9FC05C7997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anchor="ctr" anchorCtr="0"/>
          <a:lstStyle/>
          <a:p>
            <a:r>
              <a:rPr lang="pt-BR" dirty="0"/>
              <a:t>S04 – Missões – 24 de janeiro</a:t>
            </a:r>
          </a:p>
        </p:txBody>
      </p:sp>
      <p:sp>
        <p:nvSpPr>
          <p:cNvPr id="23" name="Espaço Reservado para Texto 22">
            <a:extLst>
              <a:ext uri="{FF2B5EF4-FFF2-40B4-BE49-F238E27FC236}">
                <a16:creationId xmlns:a16="http://schemas.microsoft.com/office/drawing/2014/main" id="{2C02EA92-35B4-46E2-A23C-9FCF617EB58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t-BR" sz="4000" i="0" dirty="0"/>
              <a:t>Novo Missionário</a:t>
            </a:r>
          </a:p>
        </p:txBody>
      </p:sp>
      <p:sp>
        <p:nvSpPr>
          <p:cNvPr id="26" name="Espaço Reservado para Texto 25">
            <a:extLst>
              <a:ext uri="{FF2B5EF4-FFF2-40B4-BE49-F238E27FC236}">
                <a16:creationId xmlns:a16="http://schemas.microsoft.com/office/drawing/2014/main" id="{B3D9C83C-30E9-4C94-A465-5B5230A4E6D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pt-BR" dirty="0" err="1"/>
              <a:t>Sr</a:t>
            </a:r>
            <a:r>
              <a:rPr lang="pt-BR" dirty="0"/>
              <a:t> José</a:t>
            </a:r>
          </a:p>
          <a:p>
            <a:pPr algn="ctr"/>
            <a:endParaRPr lang="pt-BR" dirty="0"/>
          </a:p>
        </p:txBody>
      </p:sp>
      <p:sp>
        <p:nvSpPr>
          <p:cNvPr id="13" name="Espaço Reservado para Texto 26">
            <a:extLst>
              <a:ext uri="{FF2B5EF4-FFF2-40B4-BE49-F238E27FC236}">
                <a16:creationId xmlns:a16="http://schemas.microsoft.com/office/drawing/2014/main" id="{1E449C96-8174-4E54-BC0C-06AB153F89F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032097" y="3635896"/>
            <a:ext cx="1766693" cy="806449"/>
          </a:xfrm>
        </p:spPr>
        <p:txBody>
          <a:bodyPr/>
          <a:lstStyle/>
          <a:p>
            <a:pPr algn="ctr"/>
            <a:r>
              <a:rPr lang="pt-BR" dirty="0"/>
              <a:t>Vanuatu</a:t>
            </a:r>
          </a:p>
        </p:txBody>
      </p:sp>
      <p:pic>
        <p:nvPicPr>
          <p:cNvPr id="10" name="Espaço Reservado para Imagem 9">
            <a:extLst>
              <a:ext uri="{FF2B5EF4-FFF2-40B4-BE49-F238E27FC236}">
                <a16:creationId xmlns:a16="http://schemas.microsoft.com/office/drawing/2014/main" id="{CC71943B-5B85-4B27-8DC4-9B7DF96529A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16" r="15216"/>
          <a:stretch>
            <a:fillRect/>
          </a:stretch>
        </p:blipFill>
        <p:spPr/>
      </p:pic>
      <p:pic>
        <p:nvPicPr>
          <p:cNvPr id="8" name="Espaço Reservado para Imagem 7">
            <a:extLst>
              <a:ext uri="{FF2B5EF4-FFF2-40B4-BE49-F238E27FC236}">
                <a16:creationId xmlns:a16="http://schemas.microsoft.com/office/drawing/2014/main" id="{5E816568-70C4-4242-956E-63C68472639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2" r="26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260062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8FA8EED5-2B87-4335-91B0-C9FC05C7997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anchor="ctr" anchorCtr="0"/>
          <a:lstStyle/>
          <a:p>
            <a:r>
              <a:rPr lang="pt-BR" dirty="0"/>
              <a:t>S05 – Missões – 31 de janeiro</a:t>
            </a:r>
          </a:p>
        </p:txBody>
      </p:sp>
      <p:sp>
        <p:nvSpPr>
          <p:cNvPr id="23" name="Espaço Reservado para Texto 22">
            <a:extLst>
              <a:ext uri="{FF2B5EF4-FFF2-40B4-BE49-F238E27FC236}">
                <a16:creationId xmlns:a16="http://schemas.microsoft.com/office/drawing/2014/main" id="{2C02EA92-35B4-46E2-A23C-9FCF617EB58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t-BR" sz="3200" i="0" dirty="0"/>
              <a:t>Eu Irei</a:t>
            </a:r>
          </a:p>
        </p:txBody>
      </p:sp>
      <p:sp>
        <p:nvSpPr>
          <p:cNvPr id="26" name="Espaço Reservado para Texto 25">
            <a:extLst>
              <a:ext uri="{FF2B5EF4-FFF2-40B4-BE49-F238E27FC236}">
                <a16:creationId xmlns:a16="http://schemas.microsoft.com/office/drawing/2014/main" id="{B3D9C83C-30E9-4C94-A465-5B5230A4E6D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pt-BR" dirty="0" err="1"/>
              <a:t>Sr</a:t>
            </a:r>
            <a:r>
              <a:rPr lang="pt-BR" dirty="0"/>
              <a:t> </a:t>
            </a:r>
            <a:r>
              <a:rPr lang="pt-BR" dirty="0" err="1"/>
              <a:t>Veah</a:t>
            </a:r>
            <a:endParaRPr lang="pt-BR" dirty="0"/>
          </a:p>
        </p:txBody>
      </p:sp>
      <p:pic>
        <p:nvPicPr>
          <p:cNvPr id="12" name="Espaço Reservado para Imagem 11">
            <a:extLst>
              <a:ext uri="{FF2B5EF4-FFF2-40B4-BE49-F238E27FC236}">
                <a16:creationId xmlns:a16="http://schemas.microsoft.com/office/drawing/2014/main" id="{CC2F2C91-3676-4F2E-89DA-EAE921EB4AA4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91" r="8891"/>
          <a:stretch>
            <a:fillRect/>
          </a:stretch>
        </p:blipFill>
        <p:spPr/>
      </p:pic>
      <p:pic>
        <p:nvPicPr>
          <p:cNvPr id="9" name="Espaço Reservado para Imagem 8">
            <a:extLst>
              <a:ext uri="{FF2B5EF4-FFF2-40B4-BE49-F238E27FC236}">
                <a16:creationId xmlns:a16="http://schemas.microsoft.com/office/drawing/2014/main" id="{A49A4BF1-9D23-4E58-AF13-EAD89BF6895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2" r="2622"/>
          <a:stretch>
            <a:fillRect/>
          </a:stretch>
        </p:blipFill>
        <p:spPr/>
      </p:pic>
      <p:sp>
        <p:nvSpPr>
          <p:cNvPr id="10" name="Espaço Reservado para Texto 26">
            <a:extLst>
              <a:ext uri="{FF2B5EF4-FFF2-40B4-BE49-F238E27FC236}">
                <a16:creationId xmlns:a16="http://schemas.microsoft.com/office/drawing/2014/main" id="{0BE22EEE-C3A9-4ED1-A787-7CC4ECC1D75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032097" y="3635896"/>
            <a:ext cx="1766693" cy="806449"/>
          </a:xfrm>
        </p:spPr>
        <p:txBody>
          <a:bodyPr/>
          <a:lstStyle/>
          <a:p>
            <a:pPr algn="ctr"/>
            <a:r>
              <a:rPr lang="pt-BR" dirty="0"/>
              <a:t>Vanuatu</a:t>
            </a:r>
          </a:p>
        </p:txBody>
      </p:sp>
    </p:spTree>
    <p:extLst>
      <p:ext uri="{BB962C8B-B14F-4D97-AF65-F5344CB8AC3E}">
        <p14:creationId xmlns:p14="http://schemas.microsoft.com/office/powerpoint/2010/main" val="27903697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8FA8EED5-2B87-4335-91B0-C9FC05C7997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anchor="ctr" anchorCtr="0"/>
          <a:lstStyle/>
          <a:p>
            <a:r>
              <a:rPr lang="pt-BR" dirty="0"/>
              <a:t>S06 – Missões – 07 de fevereiro</a:t>
            </a:r>
          </a:p>
        </p:txBody>
      </p:sp>
      <p:sp>
        <p:nvSpPr>
          <p:cNvPr id="23" name="Espaço Reservado para Texto 22">
            <a:extLst>
              <a:ext uri="{FF2B5EF4-FFF2-40B4-BE49-F238E27FC236}">
                <a16:creationId xmlns:a16="http://schemas.microsoft.com/office/drawing/2014/main" id="{2C02EA92-35B4-46E2-A23C-9FCF617EB58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t-BR" sz="4000" i="0" dirty="0"/>
              <a:t>Deus Cuida dos Detalhes</a:t>
            </a:r>
          </a:p>
        </p:txBody>
      </p:sp>
      <p:sp>
        <p:nvSpPr>
          <p:cNvPr id="26" name="Espaço Reservado para Texto 25">
            <a:extLst>
              <a:ext uri="{FF2B5EF4-FFF2-40B4-BE49-F238E27FC236}">
                <a16:creationId xmlns:a16="http://schemas.microsoft.com/office/drawing/2014/main" id="{B3D9C83C-30E9-4C94-A465-5B5230A4E6D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pt-BR" dirty="0"/>
              <a:t>Stacey</a:t>
            </a:r>
          </a:p>
        </p:txBody>
      </p:sp>
      <p:sp>
        <p:nvSpPr>
          <p:cNvPr id="13" name="Espaço Reservado para Texto 26">
            <a:extLst>
              <a:ext uri="{FF2B5EF4-FFF2-40B4-BE49-F238E27FC236}">
                <a16:creationId xmlns:a16="http://schemas.microsoft.com/office/drawing/2014/main" id="{23C4FA02-591C-41C3-953B-98B46B3BA71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038919" y="3644106"/>
            <a:ext cx="1766693" cy="806449"/>
          </a:xfrm>
        </p:spPr>
        <p:txBody>
          <a:bodyPr/>
          <a:lstStyle/>
          <a:p>
            <a:pPr algn="ctr"/>
            <a:r>
              <a:rPr lang="pt-BR" dirty="0"/>
              <a:t>Vanuatu</a:t>
            </a:r>
          </a:p>
        </p:txBody>
      </p:sp>
      <p:pic>
        <p:nvPicPr>
          <p:cNvPr id="11" name="Espaço Reservado para Imagem 10">
            <a:extLst>
              <a:ext uri="{FF2B5EF4-FFF2-40B4-BE49-F238E27FC236}">
                <a16:creationId xmlns:a16="http://schemas.microsoft.com/office/drawing/2014/main" id="{B9CA3B07-99F3-4798-9A22-11AEA6621458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91" r="8891"/>
          <a:stretch>
            <a:fillRect/>
          </a:stretch>
        </p:blipFill>
        <p:spPr/>
      </p:pic>
      <p:pic>
        <p:nvPicPr>
          <p:cNvPr id="9" name="Espaço Reservado para Imagem 8">
            <a:extLst>
              <a:ext uri="{FF2B5EF4-FFF2-40B4-BE49-F238E27FC236}">
                <a16:creationId xmlns:a16="http://schemas.microsoft.com/office/drawing/2014/main" id="{DDAA8D6F-C044-489E-A691-BC25EB0C8D8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2" r="26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46234416"/>
      </p:ext>
    </p:extLst>
  </p:cSld>
  <p:clrMapOvr>
    <a:masterClrMapping/>
  </p:clrMapOvr>
</p:sld>
</file>

<file path=ppt/theme/theme1.xml><?xml version="1.0" encoding="utf-8"?>
<a:theme xmlns:a="http://schemas.openxmlformats.org/drawingml/2006/main" name="Missões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0000"/>
        </a:solidFill>
        <a:ln>
          <a:noFill/>
        </a:ln>
      </a:spPr>
      <a:bodyPr anchor="ctr"/>
      <a:lstStyle>
        <a:defPPr algn="ctr" fontAlgn="auto">
          <a:spcBef>
            <a:spcPts val="0"/>
          </a:spcBef>
          <a:spcAft>
            <a:spcPts val="0"/>
          </a:spcAft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29420</TotalTime>
  <Words>187</Words>
  <Application>Microsoft Office PowerPoint</Application>
  <PresentationFormat>Apresentação na tela (4:3)</PresentationFormat>
  <Paragraphs>72</Paragraphs>
  <Slides>16</Slides>
  <Notes>13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Comic Sans MS</vt:lpstr>
      <vt:lpstr>Missões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Uso Pessoal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Ruy Schwantes</dc:creator>
  <cp:lastModifiedBy>ruy.ernesto.virtual@gmail.com</cp:lastModifiedBy>
  <cp:revision>1653</cp:revision>
  <cp:lastPrinted>2025-06-30T20:38:09Z</cp:lastPrinted>
  <dcterms:created xsi:type="dcterms:W3CDTF">2014-12-27T17:37:04Z</dcterms:created>
  <dcterms:modified xsi:type="dcterms:W3CDTF">2025-12-02T14:47:23Z</dcterms:modified>
</cp:coreProperties>
</file>