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>
        <p:scale>
          <a:sx n="75" d="100"/>
          <a:sy n="75" d="100"/>
        </p:scale>
        <p:origin x="1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291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72461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110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013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25649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239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56893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5435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6616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980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C4593-608F-4068-A652-723A26B58618}" type="datetimeFigureOut">
              <a:rPr lang="pt-BR" smtClean="0"/>
              <a:t>03/12/2025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ED-1156-43BE-9533-DC8ADBB7801F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Imagem 51">
            <a:extLst>
              <a:ext uri="{FF2B5EF4-FFF2-40B4-BE49-F238E27FC236}">
                <a16:creationId xmlns:a16="http://schemas.microsoft.com/office/drawing/2014/main" id="{5D719C7D-E062-41DE-BE2A-721DA627DE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6766472" y="4692053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E3FCE9A1-7F0F-4AC7-BF54-52BAFBE160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3464473" y="4692053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0D37537F-AF61-4135-A4A7-0E8E228244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180890" y="4692053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0ED5C177-3EAD-41F6-A32D-D973970BC8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180890" y="2406909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8" name="Imagem 47">
            <a:extLst>
              <a:ext uri="{FF2B5EF4-FFF2-40B4-BE49-F238E27FC236}">
                <a16:creationId xmlns:a16="http://schemas.microsoft.com/office/drawing/2014/main" id="{82AD6D24-0275-460F-A915-8EE5D43EA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3489528" y="2406909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096108D2-E713-4785-92D7-E21E4AD8FA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6766473" y="2406909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6" name="Imagem 45">
            <a:extLst>
              <a:ext uri="{FF2B5EF4-FFF2-40B4-BE49-F238E27FC236}">
                <a16:creationId xmlns:a16="http://schemas.microsoft.com/office/drawing/2014/main" id="{7755D3D1-66AC-4DCF-8D86-96880151FF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6766473" y="121765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D61E1CE9-AF44-471F-8E6C-F3611D941F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3464474" y="121765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F7D230B6-41F2-40BC-9A45-3791A7DB5FC2}"/>
              </a:ext>
            </a:extLst>
          </p:cNvPr>
          <p:cNvCxnSpPr>
            <a:cxnSpLocks/>
          </p:cNvCxnSpPr>
          <p:nvPr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B896199-FC3A-46C2-A34F-D6945431ACE6}"/>
              </a:ext>
            </a:extLst>
          </p:cNvPr>
          <p:cNvCxnSpPr>
            <a:cxnSpLocks/>
          </p:cNvCxnSpPr>
          <p:nvPr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333D09A4-690D-43F4-B784-8F26B5858D9F}"/>
              </a:ext>
            </a:extLst>
          </p:cNvPr>
          <p:cNvCxnSpPr>
            <a:cxnSpLocks/>
          </p:cNvCxnSpPr>
          <p:nvPr/>
        </p:nvCxnSpPr>
        <p:spPr>
          <a:xfrm>
            <a:off x="-12526" y="2297537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ector reto 28">
            <a:extLst>
              <a:ext uri="{FF2B5EF4-FFF2-40B4-BE49-F238E27FC236}">
                <a16:creationId xmlns:a16="http://schemas.microsoft.com/office/drawing/2014/main" id="{84543C77-76FC-4E7F-9512-72212BEE71C4}"/>
              </a:ext>
            </a:extLst>
          </p:cNvPr>
          <p:cNvCxnSpPr>
            <a:cxnSpLocks/>
          </p:cNvCxnSpPr>
          <p:nvPr/>
        </p:nvCxnSpPr>
        <p:spPr>
          <a:xfrm>
            <a:off x="0" y="4582681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ector reto 29">
            <a:extLst>
              <a:ext uri="{FF2B5EF4-FFF2-40B4-BE49-F238E27FC236}">
                <a16:creationId xmlns:a16="http://schemas.microsoft.com/office/drawing/2014/main" id="{02E1B73F-6178-4D9B-AE05-F9D10CED4381}"/>
              </a:ext>
            </a:extLst>
          </p:cNvPr>
          <p:cNvCxnSpPr>
            <a:cxnSpLocks/>
          </p:cNvCxnSpPr>
          <p:nvPr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Conector reto 30">
            <a:extLst>
              <a:ext uri="{FF2B5EF4-FFF2-40B4-BE49-F238E27FC236}">
                <a16:creationId xmlns:a16="http://schemas.microsoft.com/office/drawing/2014/main" id="{C55B18CB-344D-4C96-A42D-FF46B355DCF4}"/>
              </a:ext>
            </a:extLst>
          </p:cNvPr>
          <p:cNvCxnSpPr>
            <a:cxnSpLocks/>
          </p:cNvCxnSpPr>
          <p:nvPr/>
        </p:nvCxnSpPr>
        <p:spPr>
          <a:xfrm>
            <a:off x="9906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ector reto 32">
            <a:extLst>
              <a:ext uri="{FF2B5EF4-FFF2-40B4-BE49-F238E27FC236}">
                <a16:creationId xmlns:a16="http://schemas.microsoft.com/office/drawing/2014/main" id="{BBF472AC-36DE-4D0C-B831-5B7B6055492B}"/>
              </a:ext>
            </a:extLst>
          </p:cNvPr>
          <p:cNvCxnSpPr>
            <a:cxnSpLocks/>
          </p:cNvCxnSpPr>
          <p:nvPr/>
        </p:nvCxnSpPr>
        <p:spPr>
          <a:xfrm>
            <a:off x="-12526" y="12393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to 35">
            <a:extLst>
              <a:ext uri="{FF2B5EF4-FFF2-40B4-BE49-F238E27FC236}">
                <a16:creationId xmlns:a16="http://schemas.microsoft.com/office/drawing/2014/main" id="{0E1D13C1-F42E-4AF9-865C-F635249E511B}"/>
              </a:ext>
            </a:extLst>
          </p:cNvPr>
          <p:cNvCxnSpPr>
            <a:cxnSpLocks/>
          </p:cNvCxnSpPr>
          <p:nvPr/>
        </p:nvCxnSpPr>
        <p:spPr>
          <a:xfrm>
            <a:off x="0" y="6840469"/>
            <a:ext cx="9906000" cy="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Elipse 40">
            <a:extLst>
              <a:ext uri="{FF2B5EF4-FFF2-40B4-BE49-F238E27FC236}">
                <a16:creationId xmlns:a16="http://schemas.microsoft.com/office/drawing/2014/main" id="{68192590-2B0D-4000-897D-C7676615E592}"/>
              </a:ext>
            </a:extLst>
          </p:cNvPr>
          <p:cNvSpPr/>
          <p:nvPr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A8DDAADD-416E-47B0-B6BB-6A228CA292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717" t="18532" r="23334" b="9638"/>
          <a:stretch/>
        </p:blipFill>
        <p:spPr>
          <a:xfrm>
            <a:off x="180890" y="121765"/>
            <a:ext cx="2952000" cy="2066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</TotalTime>
  <Words>1</Words>
  <Application>Microsoft Office PowerPoint</Application>
  <PresentationFormat>Papel A4 (210 x 297 mm)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Abadi</vt:lpstr>
      <vt:lpstr>Arial</vt:lpstr>
      <vt:lpstr>Calibri</vt:lpstr>
      <vt:lpstr>Calibri Light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ruy.ernesto.virtual@gmail.com</cp:lastModifiedBy>
  <cp:revision>6</cp:revision>
  <cp:lastPrinted>2025-12-03T13:40:53Z</cp:lastPrinted>
  <dcterms:created xsi:type="dcterms:W3CDTF">2025-12-03T12:27:57Z</dcterms:created>
  <dcterms:modified xsi:type="dcterms:W3CDTF">2025-12-03T13:50:23Z</dcterms:modified>
</cp:coreProperties>
</file>