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B9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3" autoAdjust="0"/>
    <p:restoredTop sz="94660"/>
  </p:normalViewPr>
  <p:slideViewPr>
    <p:cSldViewPr snapToGrid="0">
      <p:cViewPr varScale="1">
        <p:scale>
          <a:sx n="97" d="100"/>
          <a:sy n="97" d="100"/>
        </p:scale>
        <p:origin x="151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801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2943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4477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1191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8340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8984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363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8923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4128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7551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1746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E76945-58C3-4693-AD0D-DD877EF015C8}" type="datetimeFigureOut">
              <a:rPr lang="pt-BR" smtClean="0"/>
              <a:t>08/03/2026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1B0A5F-D21C-4669-90E9-8A759960939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9919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25D5A-95D8-56B2-481A-2AD147F82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A2C3AAE-8BEF-E909-F53A-A7ABF1D7F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957" y="2240218"/>
            <a:ext cx="3533775" cy="43243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11F770C5-0E98-C3AD-8512-CB42395CC7B5}"/>
              </a:ext>
            </a:extLst>
          </p:cNvPr>
          <p:cNvSpPr txBox="1"/>
          <p:nvPr/>
        </p:nvSpPr>
        <p:spPr>
          <a:xfrm>
            <a:off x="3559671" y="400689"/>
            <a:ext cx="495545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/>
              <a:t>Sobrou apenas um pedaço de torta e você quer muito comê-lo, mas outras pessoas também devem querer. </a:t>
            </a:r>
          </a:p>
          <a:p>
            <a:r>
              <a:rPr lang="pt-BR" sz="2800" b="1" dirty="0">
                <a:solidFill>
                  <a:srgbClr val="25B96F"/>
                </a:solidFill>
              </a:rPr>
              <a:t>O que você deve fazer?</a:t>
            </a:r>
          </a:p>
        </p:txBody>
      </p:sp>
    </p:spTree>
    <p:extLst>
      <p:ext uri="{BB962C8B-B14F-4D97-AF65-F5344CB8AC3E}">
        <p14:creationId xmlns:p14="http://schemas.microsoft.com/office/powerpoint/2010/main" val="2192207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1AB713F8-C906-7047-02D3-B145C6D086B8}"/>
              </a:ext>
            </a:extLst>
          </p:cNvPr>
          <p:cNvSpPr txBox="1"/>
          <p:nvPr/>
        </p:nvSpPr>
        <p:spPr>
          <a:xfrm>
            <a:off x="378542" y="1659285"/>
            <a:ext cx="495545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/>
              <a:t>2. Você está construindo uma torre bem alta com seus blocos de montar. Seu irmão mais novo chega e também quer construir uma torre, mas não há blocos suficientes. </a:t>
            </a:r>
          </a:p>
          <a:p>
            <a:r>
              <a:rPr lang="pt-BR" sz="2800" b="1" dirty="0">
                <a:solidFill>
                  <a:srgbClr val="25B96F"/>
                </a:solidFill>
              </a:rPr>
              <a:t>O que você poderia fazer?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26B1081A-3107-3964-CBCA-938389963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54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711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42512-5D6B-248D-D5A7-C7801BD48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DDF07597-CCB8-C250-CACB-24F94E1F5F8F}"/>
              </a:ext>
            </a:extLst>
          </p:cNvPr>
          <p:cNvSpPr txBox="1"/>
          <p:nvPr/>
        </p:nvSpPr>
        <p:spPr>
          <a:xfrm>
            <a:off x="5368413" y="1983683"/>
            <a:ext cx="422787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/>
              <a:t>3. Sua mãe pede que você arrume a mesa para o jantar, mas não é sua vez. </a:t>
            </a:r>
          </a:p>
          <a:p>
            <a:r>
              <a:rPr lang="pt-BR" sz="2800" b="1" dirty="0">
                <a:solidFill>
                  <a:srgbClr val="25B96F"/>
                </a:solidFill>
              </a:rPr>
              <a:t>O que você deve fazer?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7BC2C1F-3767-C809-72B6-A1C9271F2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56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3BAA1-BB52-F24B-A01F-B338A24A7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C0AA98BB-50F1-69C1-D763-3257F0514AB6}"/>
              </a:ext>
            </a:extLst>
          </p:cNvPr>
          <p:cNvSpPr txBox="1"/>
          <p:nvPr/>
        </p:nvSpPr>
        <p:spPr>
          <a:xfrm>
            <a:off x="154858" y="157318"/>
            <a:ext cx="414921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/>
              <a:t>4. Você está almoçando com seus amigos e ganha um pacote de doces. Sua vontade é guardá-lo rapidamente e levar tudo para casa. </a:t>
            </a:r>
          </a:p>
          <a:p>
            <a:r>
              <a:rPr lang="pt-BR" sz="2800" b="1" dirty="0">
                <a:solidFill>
                  <a:srgbClr val="25B96F"/>
                </a:solidFill>
              </a:rPr>
              <a:t>O que você deve fazer?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6F05586-D2AB-E8F3-CA43-570FB13E5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2311400"/>
            <a:ext cx="5448300" cy="45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85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49EF4-51B4-C39C-DAA0-628950BBB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0824587-56EC-3A3D-C818-D61C3249F977}"/>
              </a:ext>
            </a:extLst>
          </p:cNvPr>
          <p:cNvSpPr txBox="1"/>
          <p:nvPr/>
        </p:nvSpPr>
        <p:spPr>
          <a:xfrm>
            <a:off x="5476567" y="3824239"/>
            <a:ext cx="410005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i="0" dirty="0"/>
              <a:t>Há uma tigela de frutas à mesa. Você gosta muito de uvas e quer pegar todas. </a:t>
            </a:r>
          </a:p>
          <a:p>
            <a:r>
              <a:rPr lang="pt-BR" sz="2800" b="1" i="0" dirty="0">
                <a:solidFill>
                  <a:srgbClr val="25B96F"/>
                </a:solidFill>
              </a:rPr>
              <a:t>O que você deve fazer?</a:t>
            </a:r>
            <a:endParaRPr lang="pt-BR" sz="6600" b="1" i="0" dirty="0">
              <a:solidFill>
                <a:srgbClr val="25B96F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A8D353C-4193-9759-335E-0AF2DB752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099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146</Words>
  <Application>Microsoft Office PowerPoint</Application>
  <PresentationFormat>Papel A4 (210 x 297 mm)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Arial Black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2</cp:revision>
  <dcterms:created xsi:type="dcterms:W3CDTF">2026-03-08T18:16:20Z</dcterms:created>
  <dcterms:modified xsi:type="dcterms:W3CDTF">2026-03-09T02:49:19Z</dcterms:modified>
</cp:coreProperties>
</file>