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75" d="100"/>
          <a:sy n="75" d="100"/>
        </p:scale>
        <p:origin x="1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Imagem 59">
            <a:extLst>
              <a:ext uri="{FF2B5EF4-FFF2-40B4-BE49-F238E27FC236}">
                <a16:creationId xmlns:a16="http://schemas.microsoft.com/office/drawing/2014/main" id="{CBA5A5ED-200B-4CB7-84A4-001D5A1C70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6779000" y="4669258"/>
            <a:ext cx="2952000" cy="2066400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055FA1EC-F5A8-4D99-9166-4A2BD1838C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3477000" y="4669258"/>
            <a:ext cx="2952000" cy="2066400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DEA4BDDF-5BD6-4723-A772-5E704C2C96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175000" y="4669258"/>
            <a:ext cx="2952000" cy="2066400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DE497DEE-B343-457D-845E-C8656B1E86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6779000" y="2393232"/>
            <a:ext cx="2952000" cy="2066400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E8A5E85D-23CE-4ACF-9FBA-0282F979CF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3477000" y="2393232"/>
            <a:ext cx="2952000" cy="2066400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CF0B4B01-FD1B-42B1-A8B4-8CA30F4288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187874" y="2420588"/>
            <a:ext cx="2952000" cy="2066400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F88A5430-A834-4FB4-8F4F-F29B41B858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6779000" y="117206"/>
            <a:ext cx="2952000" cy="2066400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05E1C110-1988-48EB-88B9-F5F3943A30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3477000" y="117206"/>
            <a:ext cx="2952000" cy="20664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7DA52E-E15F-4909-AEDB-90B855CCA0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175000" y="117206"/>
            <a:ext cx="2952000" cy="2066400"/>
          </a:xfrm>
          <a:prstGeom prst="rect">
            <a:avLst/>
          </a:prstGeom>
        </p:spPr>
      </p:pic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333D09A4-690D-43F4-B784-8F26B5858D9F}"/>
              </a:ext>
            </a:extLst>
          </p:cNvPr>
          <p:cNvCxnSpPr>
            <a:cxnSpLocks/>
          </p:cNvCxnSpPr>
          <p:nvPr/>
        </p:nvCxnSpPr>
        <p:spPr>
          <a:xfrm>
            <a:off x="-12526" y="2288419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84543C77-76FC-4E7F-9512-72212BEE71C4}"/>
              </a:ext>
            </a:extLst>
          </p:cNvPr>
          <p:cNvCxnSpPr>
            <a:cxnSpLocks/>
          </p:cNvCxnSpPr>
          <p:nvPr/>
        </p:nvCxnSpPr>
        <p:spPr>
          <a:xfrm>
            <a:off x="0" y="4564445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12393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>
            <a:off x="0" y="6840469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pic>
        <p:nvPicPr>
          <p:cNvPr id="57" name="Imagem 56">
            <a:extLst>
              <a:ext uri="{FF2B5EF4-FFF2-40B4-BE49-F238E27FC236}">
                <a16:creationId xmlns:a16="http://schemas.microsoft.com/office/drawing/2014/main" id="{F16AA824-ADC1-40BD-B4A5-8CADB16008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6" t="20356" r="23847" b="7131"/>
          <a:stretch/>
        </p:blipFill>
        <p:spPr>
          <a:xfrm>
            <a:off x="175000" y="2393232"/>
            <a:ext cx="2952000" cy="20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7</cp:revision>
  <cp:lastPrinted>2025-12-03T13:40:53Z</cp:lastPrinted>
  <dcterms:created xsi:type="dcterms:W3CDTF">2025-12-03T12:27:57Z</dcterms:created>
  <dcterms:modified xsi:type="dcterms:W3CDTF">2025-12-03T13:57:30Z</dcterms:modified>
</cp:coreProperties>
</file>