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66" d="100"/>
          <a:sy n="66" d="100"/>
        </p:scale>
        <p:origin x="117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3FF1F3A-2E91-4899-89B6-E11683FDF45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175000" y="109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563AC0A7-D344-4CDD-BBE0-4B9C00AE214B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3477000" y="109801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35895DCB-2365-49FD-9A5A-903314DC66D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6779000" y="109801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B74E504-014B-4506-B73D-DF06021788E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175000" y="4681802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28" name="Imagem 27">
            <a:extLst>
              <a:ext uri="{FF2B5EF4-FFF2-40B4-BE49-F238E27FC236}">
                <a16:creationId xmlns:a16="http://schemas.microsoft.com/office/drawing/2014/main" id="{AD659D29-75C2-427A-8BD2-112A893A9678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3477000" y="2395800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32" name="Imagem 31">
            <a:extLst>
              <a:ext uri="{FF2B5EF4-FFF2-40B4-BE49-F238E27FC236}">
                <a16:creationId xmlns:a16="http://schemas.microsoft.com/office/drawing/2014/main" id="{3BCA91DC-5D98-48BD-AEBE-518F8267D20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6779000" y="2395801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D2257508-E1CD-4A9E-9F20-25949C49936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3477000" y="4681803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2F7CB250-BE5E-4F8D-86FB-585152901B15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6779000" y="4681801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E9990026-BC87-44A5-978C-269A2CAD0B7B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175000" y="2395801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6C64A8E9-CEF7-4A45-8B2D-F2E643613B6D}"/>
              </a:ext>
            </a:extLst>
          </p:cNvPr>
          <p:cNvCxnSpPr>
            <a:cxnSpLocks/>
          </p:cNvCxnSpPr>
          <p:nvPr/>
        </p:nvCxnSpPr>
        <p:spPr>
          <a:xfrm>
            <a:off x="-12526" y="228600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" name="Imagem 42">
            <a:extLst>
              <a:ext uri="{FF2B5EF4-FFF2-40B4-BE49-F238E27FC236}">
                <a16:creationId xmlns:a16="http://schemas.microsoft.com/office/drawing/2014/main" id="{9A9A05F1-B248-4C4C-83C4-60535CAAA4C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/>
          <a:srcRect l="18715" t="23210" r="24004" b="6087"/>
          <a:stretch/>
        </p:blipFill>
        <p:spPr>
          <a:xfrm>
            <a:off x="3477000" y="2395802"/>
            <a:ext cx="2952000" cy="206640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196F897D-248B-4AFE-855F-48DDB3BFD94A}"/>
              </a:ext>
            </a:extLst>
          </p:cNvPr>
          <p:cNvCxnSpPr>
            <a:cxnSpLocks/>
          </p:cNvCxnSpPr>
          <p:nvPr/>
        </p:nvCxnSpPr>
        <p:spPr>
          <a:xfrm>
            <a:off x="-12526" y="457200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12</cp:revision>
  <cp:lastPrinted>2025-12-03T13:40:53Z</cp:lastPrinted>
  <dcterms:created xsi:type="dcterms:W3CDTF">2025-12-03T12:27:57Z</dcterms:created>
  <dcterms:modified xsi:type="dcterms:W3CDTF">2025-12-03T15:37:03Z</dcterms:modified>
</cp:coreProperties>
</file>