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75" d="100"/>
          <a:sy n="75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6001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2002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Imagem 3">
            <a:extLst>
              <a:ext uri="{FF2B5EF4-FFF2-40B4-BE49-F238E27FC236}">
                <a16:creationId xmlns:a16="http://schemas.microsoft.com/office/drawing/2014/main" id="{1EF8E185-144C-44AC-9993-2BC9CAEAD7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175000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3DAC686C-321F-45D2-A9F6-2539FA6956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3477000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0AF25715-1870-4886-B783-14C670F896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6779000" y="109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DCA8AED8-953D-4234-871C-CE3DAFDE79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175000" y="2395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9313B53-1853-4839-9A6C-C74309C91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3477000" y="2395801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A27810D1-0996-449F-92CE-62E18D74E3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6779000" y="2395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B271464D-B92A-4550-9AAB-6DBC85FD5A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175000" y="4681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3ED96236-EE0F-4BCF-84EB-CA534AB816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3477000" y="4681800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C5AEFF8F-A3F7-4C45-B51F-3660716BE0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62" t="20593" r="23217" b="7886"/>
          <a:stretch/>
        </p:blipFill>
        <p:spPr>
          <a:xfrm>
            <a:off x="6779000" y="4681802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13</cp:revision>
  <cp:lastPrinted>2025-12-03T13:40:53Z</cp:lastPrinted>
  <dcterms:created xsi:type="dcterms:W3CDTF">2025-12-03T12:27:57Z</dcterms:created>
  <dcterms:modified xsi:type="dcterms:W3CDTF">2025-12-03T15:43:16Z</dcterms:modified>
</cp:coreProperties>
</file>