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>
        <p:scale>
          <a:sx n="75" d="100"/>
          <a:sy n="75" d="100"/>
        </p:scale>
        <p:origin x="1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9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2461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110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01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6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239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689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43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61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980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7D230B6-41F2-40BC-9A45-3791A7DB5FC2}"/>
              </a:ext>
            </a:extLst>
          </p:cNvPr>
          <p:cNvCxnSpPr>
            <a:cxnSpLocks/>
          </p:cNvCxnSpPr>
          <p:nvPr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B896199-FC3A-46C2-A34F-D6945431ACE6}"/>
              </a:ext>
            </a:extLst>
          </p:cNvPr>
          <p:cNvCxnSpPr>
            <a:cxnSpLocks/>
          </p:cNvCxnSpPr>
          <p:nvPr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02E1B73F-6178-4D9B-AE05-F9D10CED4381}"/>
              </a:ext>
            </a:extLst>
          </p:cNvPr>
          <p:cNvCxnSpPr>
            <a:cxnSpLocks/>
          </p:cNvCxnSpPr>
          <p:nvPr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55B18CB-344D-4C96-A42D-FF46B355DCF4}"/>
              </a:ext>
            </a:extLst>
          </p:cNvPr>
          <p:cNvCxnSpPr>
            <a:cxnSpLocks/>
          </p:cNvCxnSpPr>
          <p:nvPr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BBF472AC-36DE-4D0C-B831-5B7B6055492B}"/>
              </a:ext>
            </a:extLst>
          </p:cNvPr>
          <p:cNvCxnSpPr>
            <a:cxnSpLocks/>
          </p:cNvCxnSpPr>
          <p:nvPr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0E1D13C1-F42E-4AF9-865C-F635249E511B}"/>
              </a:ext>
            </a:extLst>
          </p:cNvPr>
          <p:cNvCxnSpPr>
            <a:cxnSpLocks/>
          </p:cNvCxnSpPr>
          <p:nvPr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Elipse 40">
            <a:extLst>
              <a:ext uri="{FF2B5EF4-FFF2-40B4-BE49-F238E27FC236}">
                <a16:creationId xmlns:a16="http://schemas.microsoft.com/office/drawing/2014/main" id="{68192590-2B0D-4000-897D-C7676615E592}"/>
              </a:ext>
            </a:extLst>
          </p:cNvPr>
          <p:cNvSpPr/>
          <p:nvPr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6C64A8E9-CEF7-4A45-8B2D-F2E643613B6D}"/>
              </a:ext>
            </a:extLst>
          </p:cNvPr>
          <p:cNvCxnSpPr>
            <a:cxnSpLocks/>
          </p:cNvCxnSpPr>
          <p:nvPr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196F897D-248B-4AFE-855F-48DDB3BFD94A}"/>
              </a:ext>
            </a:extLst>
          </p:cNvPr>
          <p:cNvCxnSpPr>
            <a:cxnSpLocks/>
          </p:cNvCxnSpPr>
          <p:nvPr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Imagem 5">
            <a:extLst>
              <a:ext uri="{FF2B5EF4-FFF2-40B4-BE49-F238E27FC236}">
                <a16:creationId xmlns:a16="http://schemas.microsoft.com/office/drawing/2014/main" id="{06B85F42-9D27-4657-ACFC-700AA914AF0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590" t="21237" r="23975" b="6366"/>
          <a:stretch/>
        </p:blipFill>
        <p:spPr>
          <a:xfrm>
            <a:off x="175000" y="109800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A5D94254-F018-4565-9D29-B304FBCB87A9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590" t="21237" r="23975" b="6366"/>
          <a:stretch/>
        </p:blipFill>
        <p:spPr>
          <a:xfrm>
            <a:off x="3477000" y="109800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2FAFA5B3-70AB-48AF-9F31-CE4D30383647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590" t="21237" r="23975" b="6366"/>
          <a:stretch/>
        </p:blipFill>
        <p:spPr>
          <a:xfrm>
            <a:off x="6779000" y="109800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0" name="Imagem 49">
            <a:extLst>
              <a:ext uri="{FF2B5EF4-FFF2-40B4-BE49-F238E27FC236}">
                <a16:creationId xmlns:a16="http://schemas.microsoft.com/office/drawing/2014/main" id="{27147AF0-5DB5-40ED-8965-F4551249557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590" t="21237" r="23975" b="6366"/>
          <a:stretch/>
        </p:blipFill>
        <p:spPr>
          <a:xfrm>
            <a:off x="175000" y="2395800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496A5541-41B1-44D5-9683-79A730BA3C23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590" t="21237" r="23975" b="6366"/>
          <a:stretch/>
        </p:blipFill>
        <p:spPr>
          <a:xfrm>
            <a:off x="3477000" y="2395801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2" name="Imagem 51">
            <a:extLst>
              <a:ext uri="{FF2B5EF4-FFF2-40B4-BE49-F238E27FC236}">
                <a16:creationId xmlns:a16="http://schemas.microsoft.com/office/drawing/2014/main" id="{32A4B571-3B69-4AAB-BAC7-95D78BA7F39F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590" t="21237" r="23975" b="6366"/>
          <a:stretch/>
        </p:blipFill>
        <p:spPr>
          <a:xfrm>
            <a:off x="6778999" y="2395800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40B1351C-81DD-4091-B22D-32C34917E122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590" t="21237" r="23975" b="6366"/>
          <a:stretch/>
        </p:blipFill>
        <p:spPr>
          <a:xfrm>
            <a:off x="175000" y="4681800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830D221E-602A-4F60-9A53-9FAFF0B50A57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590" t="21237" r="23975" b="6366"/>
          <a:stretch/>
        </p:blipFill>
        <p:spPr>
          <a:xfrm>
            <a:off x="3477000" y="4681802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8DCA1F5F-98D0-4E1C-B3C9-E4AD8253190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590" t="21237" r="23975" b="6366"/>
          <a:stretch/>
        </p:blipFill>
        <p:spPr>
          <a:xfrm>
            <a:off x="6778999" y="4681800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</TotalTime>
  <Words>1</Words>
  <Application>Microsoft Office PowerPoint</Application>
  <PresentationFormat>Papel 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Abadi</vt:lpstr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ruy.ernesto.virtual@gmail.com</cp:lastModifiedBy>
  <cp:revision>15</cp:revision>
  <cp:lastPrinted>2025-12-03T13:40:53Z</cp:lastPrinted>
  <dcterms:created xsi:type="dcterms:W3CDTF">2025-12-03T12:27:57Z</dcterms:created>
  <dcterms:modified xsi:type="dcterms:W3CDTF">2025-12-03T15:49:07Z</dcterms:modified>
</cp:coreProperties>
</file>