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75" d="100"/>
          <a:sy n="75" d="100"/>
        </p:scale>
        <p:origin x="19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6001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2002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Imagem 9">
            <a:extLst>
              <a:ext uri="{FF2B5EF4-FFF2-40B4-BE49-F238E27FC236}">
                <a16:creationId xmlns:a16="http://schemas.microsoft.com/office/drawing/2014/main" id="{6D47713E-2869-4D8D-89E0-27D8101D19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175000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2" name="Imagem 71">
            <a:extLst>
              <a:ext uri="{FF2B5EF4-FFF2-40B4-BE49-F238E27FC236}">
                <a16:creationId xmlns:a16="http://schemas.microsoft.com/office/drawing/2014/main" id="{7032E817-367A-4B7F-B99B-7F3C6C02CD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3470737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A316E69-9FAC-4BC7-9446-813102FA14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6772736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4" name="Imagem 73">
            <a:extLst>
              <a:ext uri="{FF2B5EF4-FFF2-40B4-BE49-F238E27FC236}">
                <a16:creationId xmlns:a16="http://schemas.microsoft.com/office/drawing/2014/main" id="{9E1D14AA-8D1E-47FB-9826-7213DDFA5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175000" y="2395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CA0BB028-44BF-47D1-A95B-5C985983D7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3470737" y="2395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6" name="Imagem 75">
            <a:extLst>
              <a:ext uri="{FF2B5EF4-FFF2-40B4-BE49-F238E27FC236}">
                <a16:creationId xmlns:a16="http://schemas.microsoft.com/office/drawing/2014/main" id="{5D6F6655-F391-4993-88F1-1E8FD3CA0F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6772736" y="2395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0C272A13-4D1F-49A7-BE56-B1008CF28C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175000" y="4681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8" name="Imagem 77">
            <a:extLst>
              <a:ext uri="{FF2B5EF4-FFF2-40B4-BE49-F238E27FC236}">
                <a16:creationId xmlns:a16="http://schemas.microsoft.com/office/drawing/2014/main" id="{982EA24E-2ADE-41E2-B1DB-F02FBE1EB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3470737" y="4681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AA18C858-2581-4DD4-BDEA-852FF15BCF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5" t="23209" r="23205" b="5533"/>
          <a:stretch/>
        </p:blipFill>
        <p:spPr>
          <a:xfrm>
            <a:off x="6772736" y="4681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18</cp:revision>
  <cp:lastPrinted>2025-12-03T13:40:53Z</cp:lastPrinted>
  <dcterms:created xsi:type="dcterms:W3CDTF">2025-12-03T12:27:57Z</dcterms:created>
  <dcterms:modified xsi:type="dcterms:W3CDTF">2025-12-03T15:59:55Z</dcterms:modified>
</cp:coreProperties>
</file>