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595B"/>
    <a:srgbClr val="F1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77" d="100"/>
          <a:sy n="77" d="100"/>
        </p:scale>
        <p:origin x="15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291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72461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91100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04013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25649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92391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56893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5435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92651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6616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69800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4710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Conector reto 22">
            <a:extLst>
              <a:ext uri="{FF2B5EF4-FFF2-40B4-BE49-F238E27FC236}">
                <a16:creationId xmlns:a16="http://schemas.microsoft.com/office/drawing/2014/main" id="{F7D230B6-41F2-40BC-9A45-3791A7DB5FC2}"/>
              </a:ext>
            </a:extLst>
          </p:cNvPr>
          <p:cNvCxnSpPr>
            <a:cxnSpLocks/>
          </p:cNvCxnSpPr>
          <p:nvPr/>
        </p:nvCxnSpPr>
        <p:spPr>
          <a:xfrm>
            <a:off x="3301999" y="-10438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Conector reto 24">
            <a:extLst>
              <a:ext uri="{FF2B5EF4-FFF2-40B4-BE49-F238E27FC236}">
                <a16:creationId xmlns:a16="http://schemas.microsoft.com/office/drawing/2014/main" id="{DB896199-FC3A-46C2-A34F-D6945431ACE6}"/>
              </a:ext>
            </a:extLst>
          </p:cNvPr>
          <p:cNvCxnSpPr>
            <a:cxnSpLocks/>
          </p:cNvCxnSpPr>
          <p:nvPr/>
        </p:nvCxnSpPr>
        <p:spPr>
          <a:xfrm>
            <a:off x="6603999" y="10437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Conector reto 29">
            <a:extLst>
              <a:ext uri="{FF2B5EF4-FFF2-40B4-BE49-F238E27FC236}">
                <a16:creationId xmlns:a16="http://schemas.microsoft.com/office/drawing/2014/main" id="{02E1B73F-6178-4D9B-AE05-F9D10CED4381}"/>
              </a:ext>
            </a:extLst>
          </p:cNvPr>
          <p:cNvCxnSpPr>
            <a:cxnSpLocks/>
          </p:cNvCxnSpPr>
          <p:nvPr/>
        </p:nvCxnSpPr>
        <p:spPr>
          <a:xfrm>
            <a:off x="0" y="-10438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Conector reto 30">
            <a:extLst>
              <a:ext uri="{FF2B5EF4-FFF2-40B4-BE49-F238E27FC236}">
                <a16:creationId xmlns:a16="http://schemas.microsoft.com/office/drawing/2014/main" id="{C55B18CB-344D-4C96-A42D-FF46B355DCF4}"/>
              </a:ext>
            </a:extLst>
          </p:cNvPr>
          <p:cNvCxnSpPr>
            <a:cxnSpLocks/>
          </p:cNvCxnSpPr>
          <p:nvPr/>
        </p:nvCxnSpPr>
        <p:spPr>
          <a:xfrm>
            <a:off x="9906000" y="15769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Conector reto 32">
            <a:extLst>
              <a:ext uri="{FF2B5EF4-FFF2-40B4-BE49-F238E27FC236}">
                <a16:creationId xmlns:a16="http://schemas.microsoft.com/office/drawing/2014/main" id="{BBF472AC-36DE-4D0C-B831-5B7B6055492B}"/>
              </a:ext>
            </a:extLst>
          </p:cNvPr>
          <p:cNvCxnSpPr>
            <a:cxnSpLocks/>
          </p:cNvCxnSpPr>
          <p:nvPr/>
        </p:nvCxnSpPr>
        <p:spPr>
          <a:xfrm>
            <a:off x="-12526" y="0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Conector reto 35">
            <a:extLst>
              <a:ext uri="{FF2B5EF4-FFF2-40B4-BE49-F238E27FC236}">
                <a16:creationId xmlns:a16="http://schemas.microsoft.com/office/drawing/2014/main" id="{0E1D13C1-F42E-4AF9-865C-F635249E511B}"/>
              </a:ext>
            </a:extLst>
          </p:cNvPr>
          <p:cNvCxnSpPr>
            <a:cxnSpLocks/>
          </p:cNvCxnSpPr>
          <p:nvPr/>
        </p:nvCxnSpPr>
        <p:spPr>
          <a:xfrm flipV="1">
            <a:off x="0" y="6858000"/>
            <a:ext cx="9906000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Elipse 40">
            <a:extLst>
              <a:ext uri="{FF2B5EF4-FFF2-40B4-BE49-F238E27FC236}">
                <a16:creationId xmlns:a16="http://schemas.microsoft.com/office/drawing/2014/main" id="{68192590-2B0D-4000-897D-C7676615E592}"/>
              </a:ext>
            </a:extLst>
          </p:cNvPr>
          <p:cNvSpPr/>
          <p:nvPr/>
        </p:nvSpPr>
        <p:spPr>
          <a:xfrm>
            <a:off x="2515552" y="1936899"/>
            <a:ext cx="45720" cy="40980"/>
          </a:xfrm>
          <a:prstGeom prst="ellipse">
            <a:avLst/>
          </a:prstGeom>
          <a:solidFill>
            <a:srgbClr val="F1F1F2"/>
          </a:solidFill>
          <a:ln>
            <a:solidFill>
              <a:srgbClr val="F1F1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" dirty="0">
                <a:solidFill>
                  <a:srgbClr val="58595B"/>
                </a:solidFill>
                <a:latin typeface="Abadi" panose="020B0604020104020204" pitchFamily="34" charset="0"/>
              </a:rPr>
              <a:t>3</a:t>
            </a:r>
            <a:endParaRPr lang="pt-BR" dirty="0"/>
          </a:p>
        </p:txBody>
      </p:sp>
      <p:cxnSp>
        <p:nvCxnSpPr>
          <p:cNvPr id="42" name="Conector reto 41">
            <a:extLst>
              <a:ext uri="{FF2B5EF4-FFF2-40B4-BE49-F238E27FC236}">
                <a16:creationId xmlns:a16="http://schemas.microsoft.com/office/drawing/2014/main" id="{6C64A8E9-CEF7-4A45-8B2D-F2E643613B6D}"/>
              </a:ext>
            </a:extLst>
          </p:cNvPr>
          <p:cNvCxnSpPr>
            <a:cxnSpLocks/>
          </p:cNvCxnSpPr>
          <p:nvPr/>
        </p:nvCxnSpPr>
        <p:spPr>
          <a:xfrm>
            <a:off x="-12526" y="2286001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Conector reto 43">
            <a:extLst>
              <a:ext uri="{FF2B5EF4-FFF2-40B4-BE49-F238E27FC236}">
                <a16:creationId xmlns:a16="http://schemas.microsoft.com/office/drawing/2014/main" id="{196F897D-248B-4AFE-855F-48DDB3BFD94A}"/>
              </a:ext>
            </a:extLst>
          </p:cNvPr>
          <p:cNvCxnSpPr>
            <a:cxnSpLocks/>
          </p:cNvCxnSpPr>
          <p:nvPr/>
        </p:nvCxnSpPr>
        <p:spPr>
          <a:xfrm>
            <a:off x="-12526" y="4572001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2" name="Imagem 11">
            <a:extLst>
              <a:ext uri="{FF2B5EF4-FFF2-40B4-BE49-F238E27FC236}">
                <a16:creationId xmlns:a16="http://schemas.microsoft.com/office/drawing/2014/main" id="{69CE873E-7072-42AA-8C32-FB7640A5D15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715" t="23210" r="23751" b="5187"/>
          <a:stretch/>
        </p:blipFill>
        <p:spPr>
          <a:xfrm>
            <a:off x="174393" y="109801"/>
            <a:ext cx="2953213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pic>
        <p:nvPicPr>
          <p:cNvPr id="80" name="Imagem 79">
            <a:extLst>
              <a:ext uri="{FF2B5EF4-FFF2-40B4-BE49-F238E27FC236}">
                <a16:creationId xmlns:a16="http://schemas.microsoft.com/office/drawing/2014/main" id="{60A1AC51-0BEF-4581-B71F-F3894ABD165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715" t="23210" r="23751" b="5187"/>
          <a:stretch/>
        </p:blipFill>
        <p:spPr>
          <a:xfrm>
            <a:off x="3476393" y="109801"/>
            <a:ext cx="2953213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pic>
        <p:nvPicPr>
          <p:cNvPr id="81" name="Imagem 80">
            <a:extLst>
              <a:ext uri="{FF2B5EF4-FFF2-40B4-BE49-F238E27FC236}">
                <a16:creationId xmlns:a16="http://schemas.microsoft.com/office/drawing/2014/main" id="{11D581AA-BC39-4353-BDC8-5B31AC18872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715" t="23210" r="23751" b="5187"/>
          <a:stretch/>
        </p:blipFill>
        <p:spPr>
          <a:xfrm>
            <a:off x="6778392" y="109801"/>
            <a:ext cx="2953213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pic>
        <p:nvPicPr>
          <p:cNvPr id="82" name="Imagem 81">
            <a:extLst>
              <a:ext uri="{FF2B5EF4-FFF2-40B4-BE49-F238E27FC236}">
                <a16:creationId xmlns:a16="http://schemas.microsoft.com/office/drawing/2014/main" id="{DF3AE54E-CD56-4BD8-8E41-F31263BA756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715" t="23210" r="23751" b="5187"/>
          <a:stretch/>
        </p:blipFill>
        <p:spPr>
          <a:xfrm>
            <a:off x="174393" y="2395801"/>
            <a:ext cx="2953213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pic>
        <p:nvPicPr>
          <p:cNvPr id="83" name="Imagem 82">
            <a:extLst>
              <a:ext uri="{FF2B5EF4-FFF2-40B4-BE49-F238E27FC236}">
                <a16:creationId xmlns:a16="http://schemas.microsoft.com/office/drawing/2014/main" id="{7E83AB3F-9B72-472B-B9D5-2DB85A1056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715" t="23210" r="23751" b="5187"/>
          <a:stretch/>
        </p:blipFill>
        <p:spPr>
          <a:xfrm>
            <a:off x="3476394" y="2395801"/>
            <a:ext cx="2953213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pic>
        <p:nvPicPr>
          <p:cNvPr id="84" name="Imagem 83">
            <a:extLst>
              <a:ext uri="{FF2B5EF4-FFF2-40B4-BE49-F238E27FC236}">
                <a16:creationId xmlns:a16="http://schemas.microsoft.com/office/drawing/2014/main" id="{E0EBAE98-9E5F-437C-8B18-BEA2D837D5E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715" t="23210" r="23751" b="5187"/>
          <a:stretch/>
        </p:blipFill>
        <p:spPr>
          <a:xfrm>
            <a:off x="6778395" y="2395800"/>
            <a:ext cx="2953213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pic>
        <p:nvPicPr>
          <p:cNvPr id="85" name="Imagem 84">
            <a:extLst>
              <a:ext uri="{FF2B5EF4-FFF2-40B4-BE49-F238E27FC236}">
                <a16:creationId xmlns:a16="http://schemas.microsoft.com/office/drawing/2014/main" id="{382AC345-33B3-4DEB-AAB0-A106BFAAC67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715" t="23210" r="23751" b="5187"/>
          <a:stretch/>
        </p:blipFill>
        <p:spPr>
          <a:xfrm>
            <a:off x="174393" y="4681802"/>
            <a:ext cx="2953213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pic>
        <p:nvPicPr>
          <p:cNvPr id="86" name="Imagem 85">
            <a:extLst>
              <a:ext uri="{FF2B5EF4-FFF2-40B4-BE49-F238E27FC236}">
                <a16:creationId xmlns:a16="http://schemas.microsoft.com/office/drawing/2014/main" id="{BE7C2AD8-D880-450C-9A99-C7C19C1EEC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715" t="23210" r="23751" b="5187"/>
          <a:stretch/>
        </p:blipFill>
        <p:spPr>
          <a:xfrm>
            <a:off x="3476393" y="4681802"/>
            <a:ext cx="2953213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pic>
        <p:nvPicPr>
          <p:cNvPr id="87" name="Imagem 86">
            <a:extLst>
              <a:ext uri="{FF2B5EF4-FFF2-40B4-BE49-F238E27FC236}">
                <a16:creationId xmlns:a16="http://schemas.microsoft.com/office/drawing/2014/main" id="{54F93D12-52E9-4CFE-81A8-C1F30B9C799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715" t="23210" r="23751" b="5187"/>
          <a:stretch/>
        </p:blipFill>
        <p:spPr>
          <a:xfrm>
            <a:off x="6778392" y="4681800"/>
            <a:ext cx="2953213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</p:spTree>
    <p:extLst>
      <p:ext uri="{BB962C8B-B14F-4D97-AF65-F5344CB8AC3E}">
        <p14:creationId xmlns:p14="http://schemas.microsoft.com/office/powerpoint/2010/main" val="160810686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137</TotalTime>
  <Words>1</Words>
  <Application>Microsoft Office PowerPoint</Application>
  <PresentationFormat>Papel A4 (210 x 297 mm)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6" baseType="lpstr">
      <vt:lpstr>Abadi</vt:lpstr>
      <vt:lpstr>Arial</vt:lpstr>
      <vt:lpstr>Calibri</vt:lpstr>
      <vt:lpstr>Calibri Light</vt:lpstr>
      <vt:lpstr>Tema do Office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ruy.ernesto.virtual@gmail.com</dc:creator>
  <cp:lastModifiedBy>ruy.ernesto.virtual@gmail.com</cp:lastModifiedBy>
  <cp:revision>20</cp:revision>
  <cp:lastPrinted>2025-12-03T13:40:53Z</cp:lastPrinted>
  <dcterms:created xsi:type="dcterms:W3CDTF">2025-12-03T12:27:57Z</dcterms:created>
  <dcterms:modified xsi:type="dcterms:W3CDTF">2025-12-03T16:07:50Z</dcterms:modified>
</cp:coreProperties>
</file>