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7" d="100"/>
          <a:sy n="77" d="100"/>
        </p:scale>
        <p:origin x="15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Imagem 13">
            <a:extLst>
              <a:ext uri="{FF2B5EF4-FFF2-40B4-BE49-F238E27FC236}">
                <a16:creationId xmlns:a16="http://schemas.microsoft.com/office/drawing/2014/main" id="{55D6F21E-F7EC-4308-893F-5ECAB7A83B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175000" y="109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8" name="Imagem 87">
            <a:extLst>
              <a:ext uri="{FF2B5EF4-FFF2-40B4-BE49-F238E27FC236}">
                <a16:creationId xmlns:a16="http://schemas.microsoft.com/office/drawing/2014/main" id="{502F6904-D93B-4FAB-AC23-988CE2ADB1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3477000" y="109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89" name="Imagem 88">
            <a:extLst>
              <a:ext uri="{FF2B5EF4-FFF2-40B4-BE49-F238E27FC236}">
                <a16:creationId xmlns:a16="http://schemas.microsoft.com/office/drawing/2014/main" id="{43C5DD04-7618-4837-B8D9-EAA795A76F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6779000" y="109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0" name="Imagem 89">
            <a:extLst>
              <a:ext uri="{FF2B5EF4-FFF2-40B4-BE49-F238E27FC236}">
                <a16:creationId xmlns:a16="http://schemas.microsoft.com/office/drawing/2014/main" id="{81BAB9FA-EA2C-4CB8-902B-B6E5807ABC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175000" y="2395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1" name="Imagem 90">
            <a:extLst>
              <a:ext uri="{FF2B5EF4-FFF2-40B4-BE49-F238E27FC236}">
                <a16:creationId xmlns:a16="http://schemas.microsoft.com/office/drawing/2014/main" id="{34DFD5D5-D883-48D6-B7D1-F702EDF7B43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3477000" y="2395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2" name="Imagem 91">
            <a:extLst>
              <a:ext uri="{FF2B5EF4-FFF2-40B4-BE49-F238E27FC236}">
                <a16:creationId xmlns:a16="http://schemas.microsoft.com/office/drawing/2014/main" id="{E68206AF-5044-44EC-8D50-78DE33B6F6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6779000" y="2395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3" name="Imagem 92">
            <a:extLst>
              <a:ext uri="{FF2B5EF4-FFF2-40B4-BE49-F238E27FC236}">
                <a16:creationId xmlns:a16="http://schemas.microsoft.com/office/drawing/2014/main" id="{99634477-F66C-4231-BE65-6DE9649EB6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175000" y="4681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4" name="Imagem 93">
            <a:extLst>
              <a:ext uri="{FF2B5EF4-FFF2-40B4-BE49-F238E27FC236}">
                <a16:creationId xmlns:a16="http://schemas.microsoft.com/office/drawing/2014/main" id="{D106B1DA-3BDA-4270-9AD8-E2345881E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3477000" y="4681802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95" name="Imagem 94">
            <a:extLst>
              <a:ext uri="{FF2B5EF4-FFF2-40B4-BE49-F238E27FC236}">
                <a16:creationId xmlns:a16="http://schemas.microsoft.com/office/drawing/2014/main" id="{5096F291-3DAB-468A-B85D-ED7031D51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0" t="23210" r="24004" b="5187"/>
          <a:stretch/>
        </p:blipFill>
        <p:spPr>
          <a:xfrm>
            <a:off x="6779000" y="4681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21</cp:revision>
  <cp:lastPrinted>2025-12-03T13:40:53Z</cp:lastPrinted>
  <dcterms:created xsi:type="dcterms:W3CDTF">2025-12-03T12:27:57Z</dcterms:created>
  <dcterms:modified xsi:type="dcterms:W3CDTF">2025-12-03T16:18:27Z</dcterms:modified>
</cp:coreProperties>
</file>