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Imagem 15">
            <a:extLst>
              <a:ext uri="{FF2B5EF4-FFF2-40B4-BE49-F238E27FC236}">
                <a16:creationId xmlns:a16="http://schemas.microsoft.com/office/drawing/2014/main" id="{751E9BDF-E1CA-4A25-B1AB-76A0617730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175462" y="115018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09" name="Imagem 108">
            <a:extLst>
              <a:ext uri="{FF2B5EF4-FFF2-40B4-BE49-F238E27FC236}">
                <a16:creationId xmlns:a16="http://schemas.microsoft.com/office/drawing/2014/main" id="{C37AAB76-D6D1-4FFF-A6C7-645793ED6E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3471199" y="115018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0" name="Imagem 109">
            <a:extLst>
              <a:ext uri="{FF2B5EF4-FFF2-40B4-BE49-F238E27FC236}">
                <a16:creationId xmlns:a16="http://schemas.microsoft.com/office/drawing/2014/main" id="{3B66840C-C3D6-4E48-87E5-292E10E73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6773198" y="115018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1" name="Imagem 110">
            <a:extLst>
              <a:ext uri="{FF2B5EF4-FFF2-40B4-BE49-F238E27FC236}">
                <a16:creationId xmlns:a16="http://schemas.microsoft.com/office/drawing/2014/main" id="{941BA984-637B-4387-BF9C-9B16E1E85B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175462" y="2385248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2" name="Imagem 111">
            <a:extLst>
              <a:ext uri="{FF2B5EF4-FFF2-40B4-BE49-F238E27FC236}">
                <a16:creationId xmlns:a16="http://schemas.microsoft.com/office/drawing/2014/main" id="{194D943E-E3EF-4B7F-BDF5-83FEC54B3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3471199" y="2385248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3" name="Imagem 112">
            <a:extLst>
              <a:ext uri="{FF2B5EF4-FFF2-40B4-BE49-F238E27FC236}">
                <a16:creationId xmlns:a16="http://schemas.microsoft.com/office/drawing/2014/main" id="{617C96FF-094B-427E-ACE1-26F33D130A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6773198" y="2385248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4" name="Imagem 113">
            <a:extLst>
              <a:ext uri="{FF2B5EF4-FFF2-40B4-BE49-F238E27FC236}">
                <a16:creationId xmlns:a16="http://schemas.microsoft.com/office/drawing/2014/main" id="{34429AC3-AE36-4A4D-AFBF-8D9C1FF46A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175462" y="4692351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5" name="Imagem 114">
            <a:extLst>
              <a:ext uri="{FF2B5EF4-FFF2-40B4-BE49-F238E27FC236}">
                <a16:creationId xmlns:a16="http://schemas.microsoft.com/office/drawing/2014/main" id="{7C295B2F-D334-47B3-BF0B-5C81DE3E7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3471199" y="4692351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16" name="Imagem 115">
            <a:extLst>
              <a:ext uri="{FF2B5EF4-FFF2-40B4-BE49-F238E27FC236}">
                <a16:creationId xmlns:a16="http://schemas.microsoft.com/office/drawing/2014/main" id="{269E140E-955F-48AF-A363-AD4D02426A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41" t="21493" r="23372" b="6536"/>
          <a:stretch/>
        </p:blipFill>
        <p:spPr>
          <a:xfrm>
            <a:off x="6773198" y="4692351"/>
            <a:ext cx="2951075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22</cp:revision>
  <cp:lastPrinted>2025-12-03T13:40:53Z</cp:lastPrinted>
  <dcterms:created xsi:type="dcterms:W3CDTF">2025-12-03T12:27:57Z</dcterms:created>
  <dcterms:modified xsi:type="dcterms:W3CDTF">2025-12-03T16:20:55Z</dcterms:modified>
</cp:coreProperties>
</file>