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7" d="100"/>
          <a:sy n="77" d="100"/>
        </p:scale>
        <p:origin x="84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1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2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600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2001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Imagem 18">
            <a:extLst>
              <a:ext uri="{FF2B5EF4-FFF2-40B4-BE49-F238E27FC236}">
                <a16:creationId xmlns:a16="http://schemas.microsoft.com/office/drawing/2014/main" id="{026E6B1E-87FD-46AF-813A-8D49D336A45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180790" y="115019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0B62AA44-B6B2-4E0E-8C47-5006CC9B67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3482789" y="115019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4EBC74E5-8B73-4EDA-93FB-B4A7A7D8A4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6779462" y="115019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A9C09DEA-1312-4379-937A-BF716E6800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180790" y="2392559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6E385F01-669B-402B-9308-898AD9D04E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3482789" y="2392559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257630C1-9CA7-4C74-A671-9F1FFD9B95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6779462" y="2392559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9" name="Imagem 28">
            <a:extLst>
              <a:ext uri="{FF2B5EF4-FFF2-40B4-BE49-F238E27FC236}">
                <a16:creationId xmlns:a16="http://schemas.microsoft.com/office/drawing/2014/main" id="{1C9819DD-55BB-4956-B446-57E34D07F0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180790" y="4678557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21628C5C-046A-4F20-8CBF-BB7E545F4B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3482789" y="4678557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A2F16780-0921-4FCE-BA24-26EC211338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968" t="23209" r="24004" b="5637"/>
          <a:stretch/>
        </p:blipFill>
        <p:spPr>
          <a:xfrm>
            <a:off x="6779462" y="4678557"/>
            <a:ext cx="2945748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26</cp:revision>
  <cp:lastPrinted>2025-12-03T13:40:53Z</cp:lastPrinted>
  <dcterms:created xsi:type="dcterms:W3CDTF">2025-12-03T12:27:57Z</dcterms:created>
  <dcterms:modified xsi:type="dcterms:W3CDTF">2025-12-03T22:07:10Z</dcterms:modified>
</cp:coreProperties>
</file>