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39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5250E-A081-4E4B-AA70-3121A26A92D6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CBF6D-D17E-4D70-A725-6AB23AA7E124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F5E3AB7D-C3A4-4D03-9D3B-74FE68E330F3}"/>
              </a:ext>
            </a:extLst>
          </p:cNvPr>
          <p:cNvGrpSpPr/>
          <p:nvPr/>
        </p:nvGrpSpPr>
        <p:grpSpPr>
          <a:xfrm>
            <a:off x="0" y="0"/>
            <a:ext cx="2916000" cy="3276000"/>
            <a:chOff x="0" y="0"/>
            <a:chExt cx="2916000" cy="3276000"/>
          </a:xfrm>
        </p:grpSpPr>
        <p:pic>
          <p:nvPicPr>
            <p:cNvPr id="19" name="Picture 9">
              <a:extLst>
                <a:ext uri="{FF2B5EF4-FFF2-40B4-BE49-F238E27FC236}">
                  <a16:creationId xmlns:a16="http://schemas.microsoft.com/office/drawing/2014/main" id="{5C6F0B77-364F-46F7-9A46-603F09CAB2AF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0">
              <a:extLst>
                <a:ext uri="{FF2B5EF4-FFF2-40B4-BE49-F238E27FC236}">
                  <a16:creationId xmlns:a16="http://schemas.microsoft.com/office/drawing/2014/main" id="{CF298D73-0F68-4ED5-B2F2-CB68C8D0A1CE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72374BCA-E050-45B8-953E-3C1AF6AB7802}"/>
              </a:ext>
            </a:extLst>
          </p:cNvPr>
          <p:cNvGrpSpPr/>
          <p:nvPr/>
        </p:nvGrpSpPr>
        <p:grpSpPr>
          <a:xfrm>
            <a:off x="3114001" y="0"/>
            <a:ext cx="2916000" cy="3276000"/>
            <a:chOff x="0" y="0"/>
            <a:chExt cx="2916000" cy="3276000"/>
          </a:xfrm>
        </p:grpSpPr>
        <p:pic>
          <p:nvPicPr>
            <p:cNvPr id="16" name="Picture 9">
              <a:extLst>
                <a:ext uri="{FF2B5EF4-FFF2-40B4-BE49-F238E27FC236}">
                  <a16:creationId xmlns:a16="http://schemas.microsoft.com/office/drawing/2014/main" id="{EA909BFD-2412-460C-8396-D33E24958A78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B4D8DAE2-C6EA-4E9E-BC82-EDDA11CA1727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96650F1-17AD-4B9E-8A98-091CC3541A9A}"/>
              </a:ext>
            </a:extLst>
          </p:cNvPr>
          <p:cNvGrpSpPr/>
          <p:nvPr/>
        </p:nvGrpSpPr>
        <p:grpSpPr>
          <a:xfrm>
            <a:off x="6228002" y="0"/>
            <a:ext cx="2916000" cy="3276000"/>
            <a:chOff x="0" y="0"/>
            <a:chExt cx="2916000" cy="3276000"/>
          </a:xfrm>
        </p:grpSpPr>
        <p:pic>
          <p:nvPicPr>
            <p:cNvPr id="29" name="Picture 9">
              <a:extLst>
                <a:ext uri="{FF2B5EF4-FFF2-40B4-BE49-F238E27FC236}">
                  <a16:creationId xmlns:a16="http://schemas.microsoft.com/office/drawing/2014/main" id="{EFFC7772-BE6F-4D6B-BC14-24A78FC3F158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id="{5D31B9BD-267D-4C5C-8E04-AA85B2AFD70A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E3905707-4D13-4EB2-A8E0-F60D02E6AA92}"/>
              </a:ext>
            </a:extLst>
          </p:cNvPr>
          <p:cNvGrpSpPr/>
          <p:nvPr/>
        </p:nvGrpSpPr>
        <p:grpSpPr>
          <a:xfrm>
            <a:off x="0" y="3582000"/>
            <a:ext cx="2916000" cy="3276000"/>
            <a:chOff x="0" y="0"/>
            <a:chExt cx="2916000" cy="3276000"/>
          </a:xfrm>
        </p:grpSpPr>
        <p:pic>
          <p:nvPicPr>
            <p:cNvPr id="32" name="Picture 9">
              <a:extLst>
                <a:ext uri="{FF2B5EF4-FFF2-40B4-BE49-F238E27FC236}">
                  <a16:creationId xmlns:a16="http://schemas.microsoft.com/office/drawing/2014/main" id="{9C8D5331-7B21-49DB-A6B0-16EAA582C2F5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10">
              <a:extLst>
                <a:ext uri="{FF2B5EF4-FFF2-40B4-BE49-F238E27FC236}">
                  <a16:creationId xmlns:a16="http://schemas.microsoft.com/office/drawing/2014/main" id="{20B4D917-3B07-4BA7-989D-519A2758F83B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B860CDEA-54F4-47BC-A75A-2CDF1DA5C31D}"/>
              </a:ext>
            </a:extLst>
          </p:cNvPr>
          <p:cNvGrpSpPr/>
          <p:nvPr/>
        </p:nvGrpSpPr>
        <p:grpSpPr>
          <a:xfrm>
            <a:off x="3114001" y="3582000"/>
            <a:ext cx="2916000" cy="3276000"/>
            <a:chOff x="0" y="0"/>
            <a:chExt cx="2916000" cy="3276000"/>
          </a:xfrm>
        </p:grpSpPr>
        <p:pic>
          <p:nvPicPr>
            <p:cNvPr id="35" name="Picture 9">
              <a:extLst>
                <a:ext uri="{FF2B5EF4-FFF2-40B4-BE49-F238E27FC236}">
                  <a16:creationId xmlns:a16="http://schemas.microsoft.com/office/drawing/2014/main" id="{9CF85C2A-DCC4-4F56-9459-D7C6369A81E2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Box 10">
              <a:extLst>
                <a:ext uri="{FF2B5EF4-FFF2-40B4-BE49-F238E27FC236}">
                  <a16:creationId xmlns:a16="http://schemas.microsoft.com/office/drawing/2014/main" id="{95028DD1-0881-48BE-A5DC-DCBC4B80E1D0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54E525A8-155C-4214-ACED-AE85B2BCFBD0}"/>
              </a:ext>
            </a:extLst>
          </p:cNvPr>
          <p:cNvGrpSpPr/>
          <p:nvPr/>
        </p:nvGrpSpPr>
        <p:grpSpPr>
          <a:xfrm>
            <a:off x="6228002" y="3582000"/>
            <a:ext cx="2916000" cy="3276000"/>
            <a:chOff x="0" y="0"/>
            <a:chExt cx="2916000" cy="3276000"/>
          </a:xfrm>
        </p:grpSpPr>
        <p:pic>
          <p:nvPicPr>
            <p:cNvPr id="38" name="Picture 9">
              <a:extLst>
                <a:ext uri="{FF2B5EF4-FFF2-40B4-BE49-F238E27FC236}">
                  <a16:creationId xmlns:a16="http://schemas.microsoft.com/office/drawing/2014/main" id="{550D1886-B5F6-4316-B350-BFAA2F30EE6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916000" cy="327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408CCA28-DA84-4FD9-96D1-4A57D495D6F8}"/>
                </a:ext>
              </a:extLst>
            </p:cNvPr>
            <p:cNvSpPr txBox="1"/>
            <p:nvPr/>
          </p:nvSpPr>
          <p:spPr>
            <a:xfrm>
              <a:off x="4713" y="8780"/>
              <a:ext cx="2911287" cy="12003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42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/>
              </a:lvl1pPr>
            </a:lstStyle>
            <a:p>
              <a:pPr algn="ctr"/>
              <a:r>
                <a:rPr lang="pt-BR" dirty="0"/>
                <a:t>“Como é bom e agradável quando os irmãos vivem em união!”</a:t>
              </a:r>
            </a:p>
            <a:p>
              <a:pPr algn="r"/>
              <a:r>
                <a:rPr lang="pt-BR" dirty="0"/>
                <a:t>(Salmo 133:1)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102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2025-08-28T21:14:28Z</dcterms:modified>
</cp:coreProperties>
</file>