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106" d="100"/>
          <a:sy n="106" d="100"/>
        </p:scale>
        <p:origin x="1764" y="39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1B09E-1B9D-44B1-84D4-49ED6F4A0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61DC2-623C-44BC-8C9A-D0CD18E72B05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7A18A-D09A-4D67-B02A-8828AE589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F7C3C6-27C6-48D6-A2EF-76F9DB8A8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B11A0-22A0-4D64-B7C7-E9B1957EA8A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512086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17CC56-5433-48CD-9A47-1F8FFA068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95A6D-758F-46E4-B379-A50E9C7A2FD9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11D14-7638-45B9-A81C-E29B00D80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09646-EE89-4459-92AE-85E368BE3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1ECE8-7BED-413D-8E87-6663A7F43571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34048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9FBC-C67E-4538-981A-0D8BC11B7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0653C-6198-4709-9AA2-2C1F6D7AA4E6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74AFF-AABC-4433-B7C9-443E606CE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8508F9-FF02-4481-82F3-60B7B9DAF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CAE82-AD3D-4D9E-ABF8-8EA2716110CB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26397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8819D-F055-4C3C-B340-C1803B52F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64887-985E-4CE7-B833-6A7C740D0C85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9D35E-532B-4500-AD8E-77C08259C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6CD25-931B-4759-850C-5320785BB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C5341-C703-461D-864E-07BAB9EAE9C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4022103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37DA0-80BE-4AE5-BA91-586D83F79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3EEC1-0919-4D14-8D3B-CA4CEE563D04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785AF-CC70-4270-82D5-EEFF90D1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9B780-BC5E-4729-AADC-3B9A33766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C5EA8-C787-4131-886D-36BADDAF29D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43981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D2A55B-7115-4EFC-8239-31D8452A8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F1C77-D376-42D9-B263-2B86D6250149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3DDE43-3DCC-47DD-B35F-FF85154DE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E67149-7E8A-4C96-A957-47C0314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0B6F4-04E2-417E-AA67-87FE65220A7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440720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DAF3B48-A261-49EC-966B-92A30FA2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06848-2C59-4CC5-97C5-EA6EF3C4C6E6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FF69EDE-4395-4C76-A7F0-C297A682B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193B40-F571-49DB-9285-AA0E278A9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FC976-7738-4C16-8A21-E36B4BF8C40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938407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B243A7C-FB01-4F60-913D-455EF8F5A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8B9A8-EC58-49DD-A269-28C4E5E537FE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E7465A5-0978-4F20-A238-5EF56859F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FA94EB-4CF9-478F-8C98-310FE2BA6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265CE-BA02-4894-BD41-973CE5B50F0E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85086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BFB6C5F-BB44-449E-869F-D13ECBB3B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02AEC-AD64-4C9C-B62D-7C1484C27D03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DB9C709-96C3-49C4-999F-4EAC02F46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20B1F0-2E30-43C6-954A-CE2C3AEA0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9183D-5938-4054-BCA3-6454B96C6E6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791936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FF4E8E-FDBB-4699-8C68-FCEDAE4AA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E1344-5544-4863-8945-C7F4D21A0755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EC7DB4-E6EE-4E8C-B7A3-AAAA4F06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C37650-102B-43A4-AF87-2E9D816EE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62C7-83B2-447D-9807-CA4404A3A13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415191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FEDDBE-1D54-4751-993C-921052163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C34F5-B8BB-4B9E-AEDD-801C3E566389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7441BB-9821-4B17-BB53-E6913C80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D7C807-09A9-46F1-857B-2C94B3C66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D1189-B158-425D-9EB8-F19AFDC6F4A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853539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F3FDB73-4977-4BAB-96A0-C6D3479482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3757008-44F6-4539-A10C-C43ED0F0C7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57489-029D-4728-A926-67BB87C79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D8A728-9DBB-480A-BA21-C59A1BA87072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C8E6B-3337-479D-93EF-1EE47571E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016960-7334-4F7F-8D30-D712E7717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4CF9F41-F92B-4BA4-A954-DBD3E8116B4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BD342B20-E9B9-4FB4-BBA0-06A10E557D11}"/>
              </a:ext>
            </a:extLst>
          </p:cNvPr>
          <p:cNvGrpSpPr>
            <a:grpSpLocks/>
          </p:cNvGrpSpPr>
          <p:nvPr/>
        </p:nvGrpSpPr>
        <p:grpSpPr bwMode="auto">
          <a:xfrm>
            <a:off x="6215063" y="7938"/>
            <a:ext cx="2921000" cy="3276600"/>
            <a:chOff x="-4763" y="0"/>
            <a:chExt cx="2921001" cy="3276600"/>
          </a:xfrm>
        </p:grpSpPr>
        <p:pic>
          <p:nvPicPr>
            <p:cNvPr id="2066" name="Picture 2">
              <a:extLst>
                <a:ext uri="{FF2B5EF4-FFF2-40B4-BE49-F238E27FC236}">
                  <a16:creationId xmlns:a16="http://schemas.microsoft.com/office/drawing/2014/main" id="{B28A95EE-0AD1-48D6-88E6-1B83FF665785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2914650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7" name="TextBox 8">
              <a:extLst>
                <a:ext uri="{FF2B5EF4-FFF2-40B4-BE49-F238E27FC236}">
                  <a16:creationId xmlns:a16="http://schemas.microsoft.com/office/drawing/2014/main" id="{752F0463-7209-4D0C-8655-652BEDE8F6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63" y="14288"/>
              <a:ext cx="29210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“O Senhor fará grandes maravilhas entre vocês.”         (Josué 3:5)</a:t>
              </a:r>
              <a:endParaRPr lang="en-US" altLang="pt-BR" sz="1600" b="1" dirty="0"/>
            </a:p>
          </p:txBody>
        </p:sp>
      </p:grpSp>
      <p:grpSp>
        <p:nvGrpSpPr>
          <p:cNvPr id="2051" name="Agrupar 14">
            <a:extLst>
              <a:ext uri="{FF2B5EF4-FFF2-40B4-BE49-F238E27FC236}">
                <a16:creationId xmlns:a16="http://schemas.microsoft.com/office/drawing/2014/main" id="{EBFB698E-50D7-4F7C-A80A-921E3224B886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7938"/>
            <a:ext cx="2921000" cy="3276600"/>
            <a:chOff x="-4763" y="0"/>
            <a:chExt cx="2921001" cy="3276600"/>
          </a:xfrm>
        </p:grpSpPr>
        <p:pic>
          <p:nvPicPr>
            <p:cNvPr id="2064" name="Picture 2">
              <a:extLst>
                <a:ext uri="{FF2B5EF4-FFF2-40B4-BE49-F238E27FC236}">
                  <a16:creationId xmlns:a16="http://schemas.microsoft.com/office/drawing/2014/main" id="{97659FF4-0242-4174-8C7B-59249EF5A658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2914650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5" name="TextBox 8">
              <a:extLst>
                <a:ext uri="{FF2B5EF4-FFF2-40B4-BE49-F238E27FC236}">
                  <a16:creationId xmlns:a16="http://schemas.microsoft.com/office/drawing/2014/main" id="{56ED2145-9A4C-4945-BCD3-D40F49F3CA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63" y="14288"/>
              <a:ext cx="29210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“O Senhor fará grandes maravilhas entre vocês.”         (Josué 3:5)</a:t>
              </a:r>
              <a:endParaRPr lang="en-US" altLang="pt-BR" sz="1600" b="1" dirty="0"/>
            </a:p>
          </p:txBody>
        </p:sp>
      </p:grpSp>
      <p:grpSp>
        <p:nvGrpSpPr>
          <p:cNvPr id="2052" name="Agrupar 17">
            <a:extLst>
              <a:ext uri="{FF2B5EF4-FFF2-40B4-BE49-F238E27FC236}">
                <a16:creationId xmlns:a16="http://schemas.microsoft.com/office/drawing/2014/main" id="{B161FC00-7D47-4E0D-9C31-8CC855526594}"/>
              </a:ext>
            </a:extLst>
          </p:cNvPr>
          <p:cNvGrpSpPr>
            <a:grpSpLocks/>
          </p:cNvGrpSpPr>
          <p:nvPr/>
        </p:nvGrpSpPr>
        <p:grpSpPr bwMode="auto">
          <a:xfrm>
            <a:off x="0" y="-18288"/>
            <a:ext cx="2921000" cy="3276600"/>
            <a:chOff x="-4763" y="0"/>
            <a:chExt cx="2921001" cy="3276600"/>
          </a:xfrm>
        </p:grpSpPr>
        <p:pic>
          <p:nvPicPr>
            <p:cNvPr id="2062" name="Picture 2">
              <a:extLst>
                <a:ext uri="{FF2B5EF4-FFF2-40B4-BE49-F238E27FC236}">
                  <a16:creationId xmlns:a16="http://schemas.microsoft.com/office/drawing/2014/main" id="{A5D248A7-6C75-4EC5-BEC9-82E35AE8586D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2914650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3" name="TextBox 8">
              <a:extLst>
                <a:ext uri="{FF2B5EF4-FFF2-40B4-BE49-F238E27FC236}">
                  <a16:creationId xmlns:a16="http://schemas.microsoft.com/office/drawing/2014/main" id="{9E3FB4E3-A305-4359-A309-FA0926713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63" y="14288"/>
              <a:ext cx="29210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“O Senhor fará grandes maravilhas entre vocês.”         (Josué 3:5)</a:t>
              </a:r>
              <a:endParaRPr lang="en-US" altLang="pt-BR" sz="1600" b="1" dirty="0"/>
            </a:p>
          </p:txBody>
        </p:sp>
      </p:grpSp>
      <p:grpSp>
        <p:nvGrpSpPr>
          <p:cNvPr id="2053" name="Agrupar 20">
            <a:extLst>
              <a:ext uri="{FF2B5EF4-FFF2-40B4-BE49-F238E27FC236}">
                <a16:creationId xmlns:a16="http://schemas.microsoft.com/office/drawing/2014/main" id="{A5BCAA82-7A3A-4E3C-B32B-FD9238940E27}"/>
              </a:ext>
            </a:extLst>
          </p:cNvPr>
          <p:cNvGrpSpPr>
            <a:grpSpLocks/>
          </p:cNvGrpSpPr>
          <p:nvPr/>
        </p:nvGrpSpPr>
        <p:grpSpPr bwMode="auto">
          <a:xfrm>
            <a:off x="6218238" y="3576638"/>
            <a:ext cx="2921000" cy="3276600"/>
            <a:chOff x="-4763" y="0"/>
            <a:chExt cx="2921001" cy="3276600"/>
          </a:xfrm>
        </p:grpSpPr>
        <p:pic>
          <p:nvPicPr>
            <p:cNvPr id="2060" name="Picture 2">
              <a:extLst>
                <a:ext uri="{FF2B5EF4-FFF2-40B4-BE49-F238E27FC236}">
                  <a16:creationId xmlns:a16="http://schemas.microsoft.com/office/drawing/2014/main" id="{0F2B5210-5D4C-49D3-A77E-99A60FC1DBD3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2914650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1" name="TextBox 8">
              <a:extLst>
                <a:ext uri="{FF2B5EF4-FFF2-40B4-BE49-F238E27FC236}">
                  <a16:creationId xmlns:a16="http://schemas.microsoft.com/office/drawing/2014/main" id="{114E6BEC-AAEB-4187-B6B2-315976C735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63" y="14288"/>
              <a:ext cx="29210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“O Senhor fará grandes maravilhas entre vocês.”         (Josué 3:5)</a:t>
              </a:r>
              <a:endParaRPr lang="en-US" altLang="pt-BR" sz="1600" b="1" dirty="0"/>
            </a:p>
          </p:txBody>
        </p:sp>
      </p:grpSp>
      <p:grpSp>
        <p:nvGrpSpPr>
          <p:cNvPr id="2054" name="Agrupar 23">
            <a:extLst>
              <a:ext uri="{FF2B5EF4-FFF2-40B4-BE49-F238E27FC236}">
                <a16:creationId xmlns:a16="http://schemas.microsoft.com/office/drawing/2014/main" id="{76C03E4C-9F0F-4EC1-9272-D504132794EB}"/>
              </a:ext>
            </a:extLst>
          </p:cNvPr>
          <p:cNvGrpSpPr>
            <a:grpSpLocks/>
          </p:cNvGrpSpPr>
          <p:nvPr/>
        </p:nvGrpSpPr>
        <p:grpSpPr bwMode="auto">
          <a:xfrm>
            <a:off x="3117850" y="3576638"/>
            <a:ext cx="2921000" cy="3276600"/>
            <a:chOff x="-4763" y="0"/>
            <a:chExt cx="2921001" cy="3276600"/>
          </a:xfrm>
        </p:grpSpPr>
        <p:pic>
          <p:nvPicPr>
            <p:cNvPr id="2058" name="Picture 2">
              <a:extLst>
                <a:ext uri="{FF2B5EF4-FFF2-40B4-BE49-F238E27FC236}">
                  <a16:creationId xmlns:a16="http://schemas.microsoft.com/office/drawing/2014/main" id="{6ABDE296-7313-4BF9-99EE-66E3148F935F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2914650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9" name="TextBox 8">
              <a:extLst>
                <a:ext uri="{FF2B5EF4-FFF2-40B4-BE49-F238E27FC236}">
                  <a16:creationId xmlns:a16="http://schemas.microsoft.com/office/drawing/2014/main" id="{8D7752F4-CFC6-42B7-B277-5E8E0B283B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63" y="14288"/>
              <a:ext cx="29210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“O Senhor fará grandes maravilhas entre vocês.”         (Josué 3:5)</a:t>
              </a:r>
              <a:endParaRPr lang="en-US" altLang="pt-BR" sz="1600" b="1" dirty="0"/>
            </a:p>
          </p:txBody>
        </p:sp>
      </p:grpSp>
      <p:grpSp>
        <p:nvGrpSpPr>
          <p:cNvPr id="2055" name="Agrupar 26">
            <a:extLst>
              <a:ext uri="{FF2B5EF4-FFF2-40B4-BE49-F238E27FC236}">
                <a16:creationId xmlns:a16="http://schemas.microsoft.com/office/drawing/2014/main" id="{70C8339C-AF65-40C0-80C3-371703EBDE4A}"/>
              </a:ext>
            </a:extLst>
          </p:cNvPr>
          <p:cNvGrpSpPr>
            <a:grpSpLocks/>
          </p:cNvGrpSpPr>
          <p:nvPr/>
        </p:nvGrpSpPr>
        <p:grpSpPr bwMode="auto">
          <a:xfrm>
            <a:off x="15875" y="3576638"/>
            <a:ext cx="2921000" cy="3276600"/>
            <a:chOff x="-4763" y="0"/>
            <a:chExt cx="2921001" cy="3276600"/>
          </a:xfrm>
        </p:grpSpPr>
        <p:pic>
          <p:nvPicPr>
            <p:cNvPr id="2056" name="Picture 2">
              <a:extLst>
                <a:ext uri="{FF2B5EF4-FFF2-40B4-BE49-F238E27FC236}">
                  <a16:creationId xmlns:a16="http://schemas.microsoft.com/office/drawing/2014/main" id="{4CD87CB8-F47C-408E-951E-E4CB96668008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0"/>
              <a:ext cx="2914650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TextBox 8">
              <a:extLst>
                <a:ext uri="{FF2B5EF4-FFF2-40B4-BE49-F238E27FC236}">
                  <a16:creationId xmlns:a16="http://schemas.microsoft.com/office/drawing/2014/main" id="{82FF73F5-4C9B-4800-BB31-D19D7B005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63" y="14288"/>
              <a:ext cx="29210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pt-BR" altLang="pt-BR" sz="1600" b="1" dirty="0"/>
                <a:t>“O Senhor fará grandes maravilhas entre vocês.”         (Josué 3:5)</a:t>
              </a:r>
              <a:endParaRPr lang="en-US" altLang="pt-BR" sz="1600" b="1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78</Words>
  <Application>Microsoft Office PowerPoint</Application>
  <PresentationFormat>Apresentação na tela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15</cp:revision>
  <cp:lastPrinted>2017-09-23T14:02:36Z</cp:lastPrinted>
  <dcterms:created xsi:type="dcterms:W3CDTF">2013-07-16T11:16:37Z</dcterms:created>
  <dcterms:modified xsi:type="dcterms:W3CDTF">2025-08-28T20:54:37Z</dcterms:modified>
</cp:coreProperties>
</file>