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53" autoAdjust="0"/>
  </p:normalViewPr>
  <p:slideViewPr>
    <p:cSldViewPr>
      <p:cViewPr varScale="1">
        <p:scale>
          <a:sx n="79" d="100"/>
          <a:sy n="79" d="100"/>
        </p:scale>
        <p:origin x="66" y="66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1A4E22-5095-4052-A6FF-03016D7A2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34DE5-417F-445F-B741-E8F60AFB4374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537039-099F-4FFC-9350-A0EB68DDF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CC53C3-6624-4F5A-B098-0DB9344B9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C81FC-0109-4255-9DF4-006C6229CE8F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490383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0E5F6-5640-4AB1-8F1F-5DB9F596A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BE745-D990-4293-BA11-89E96103260B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3517F9-ED91-4870-8F35-A8743ECC9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52FF06-8474-4AAE-85A1-73D696B7F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3BF92-F6B0-4C4E-ADFB-1466C16E592C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97646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21C6C6-7F85-4E35-8A41-E3FBF2922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ACEA7-70FB-4583-B390-5FFCD29512F8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2297F0-78AB-40EF-AA4A-F34AD3D0D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4BDFF-0C22-41C0-825B-4537CCEA1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FA2E6-F4E5-4B4F-A4A3-B656A069D423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343851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B024D-7B51-48B0-B7C7-3DFC04DF3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F2721-BD23-4ABA-B32D-2475EACECD00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AC6BC-5251-4EE5-990E-F9852393E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B0C98B-8240-4584-BFC1-52E207F92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E3D00-1FBF-4D12-A6C3-4D2E9DD10801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225157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3897A-EC3A-4E7C-98B6-C02D5F76A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889A0-1A7B-446C-B63F-F11C7032D58A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6D6504-806A-4839-9668-2AE0B6FF6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85A4E8-D3BC-401C-B687-EAB8DD230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BE2E2-D87D-4699-A07C-90C9645F7F70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825897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9DC6CFE-1FC9-418A-B5EC-CA9C6AAE8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2731F-65B7-4BF2-8EE9-747DFB2DEB96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6E686A1-0A06-4112-BB2F-8AF092C80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177DA4C-AD62-4A17-A7ED-24F8AC80B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B4CE2-B81F-4C69-BA9A-D24B929A5714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852400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A48525B-6AD8-43F1-B68E-958AAEDA6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E4D2D-7A5E-4DA7-9460-269204F8E4D5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78F81FB-454B-4A1B-85A5-310389476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EA1E474-61F7-48EE-A890-310561C96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76864-6446-413A-9ABF-8FA3739FE6BA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89773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3F5FC48-A523-44BE-AB24-6E20B8C97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35FEA-0106-4B58-A563-2F7386CE5C02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952EAFA-51E2-41DA-B152-761498F94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0298CEC-CCE2-420B-893F-7B78E4F0C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BCAB6-EAED-4BE0-A4AD-42167C9774E4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855518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3DC30EF-948D-48A2-867C-1255EFD25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226E3-F13F-4FAB-8A20-5C66F377790E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554E2C3-051C-4BBC-8FCB-8846CF39D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6D132DD-7E6B-4EB4-818D-A9198F1F8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E6647-D7FF-4DE3-AEEA-6EA61FB43E7D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644474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F600850-A2A0-44CA-BE76-DAFF50D75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3BD60-5ACA-4F0B-82C7-EADD6BBC7408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6A1AFBA-3F68-4FAA-A8FD-482FBC139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062B061-21CD-4752-8B3D-2F0F9D67F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8A56A-AAEA-42BA-B684-11B7CD21E374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006643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7495A0D-8A98-4631-A0E0-6DCA51614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2B5D1-3648-4740-9CC4-76D9D7441AC3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546F66-6818-4E9E-A403-42CEB0E92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D354D39-A88F-4663-8819-05E51656B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6C43F-28C1-4026-8420-0CA881B5EDD7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630598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330253B-1E46-4E90-9380-64EF00A69A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5C97CBB-9A3C-42B2-B8C7-5721DF1560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text styles</a:t>
            </a:r>
          </a:p>
          <a:p>
            <a:pPr lvl="1"/>
            <a:r>
              <a:rPr lang="en-US" altLang="pt-BR"/>
              <a:t>Second level</a:t>
            </a:r>
          </a:p>
          <a:p>
            <a:pPr lvl="2"/>
            <a:r>
              <a:rPr lang="en-US" altLang="pt-BR"/>
              <a:t>Third level</a:t>
            </a:r>
          </a:p>
          <a:p>
            <a:pPr lvl="3"/>
            <a:r>
              <a:rPr lang="en-US" altLang="pt-BR"/>
              <a:t>Fourth level</a:t>
            </a:r>
          </a:p>
          <a:p>
            <a:pPr lvl="4"/>
            <a:r>
              <a:rPr lang="en-US" altLang="pt-BR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E6791F-D788-4FB0-9B70-FEAAECB4D4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454AFFE-9B28-4435-8EBD-C29E9190A603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64C9DA-5829-41E0-A2EF-45F21D1FD6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8D633-14CE-4012-AEAD-D701A098E2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E9F767C-F8C9-464D-AA2F-3DE3595EA118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Agrupar 1">
            <a:extLst>
              <a:ext uri="{FF2B5EF4-FFF2-40B4-BE49-F238E27FC236}">
                <a16:creationId xmlns:a16="http://schemas.microsoft.com/office/drawing/2014/main" id="{B31EA6AD-41BC-4865-B65C-B5F504EA5FD1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9525"/>
            <a:ext cx="2919413" cy="3276600"/>
            <a:chOff x="-3175" y="9525"/>
            <a:chExt cx="2919413" cy="3276600"/>
          </a:xfrm>
        </p:grpSpPr>
        <p:pic>
          <p:nvPicPr>
            <p:cNvPr id="2066" name="Picture 4">
              <a:extLst>
                <a:ext uri="{FF2B5EF4-FFF2-40B4-BE49-F238E27FC236}">
                  <a16:creationId xmlns:a16="http://schemas.microsoft.com/office/drawing/2014/main" id="{657C6DB7-CB17-41BE-BD3B-896DAD3B890B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9525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7" name="Subtitle 5">
              <a:extLst>
                <a:ext uri="{FF2B5EF4-FFF2-40B4-BE49-F238E27FC236}">
                  <a16:creationId xmlns:a16="http://schemas.microsoft.com/office/drawing/2014/main" id="{C851930F-BA9A-43D9-B7AA-7B192C444F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752600"/>
              <a:ext cx="2916238" cy="1372683"/>
            </a:xfrm>
            <a:prstGeom prst="rect">
              <a:avLst/>
            </a:prstGeom>
            <a:solidFill>
              <a:srgbClr val="FFFF0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pt-BR" altLang="pt-BR" sz="1600" b="1" dirty="0"/>
                <a:t>“Busquem, em primeiro lugar, o Reino de Deus e a Sua justiça, e todas essas coisas lhes serão dadas.”</a:t>
              </a:r>
            </a:p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pt-BR" altLang="pt-BR" sz="1600" b="1" dirty="0"/>
                <a:t>(Mateus 6:33)</a:t>
              </a:r>
            </a:p>
          </p:txBody>
        </p:sp>
      </p:grpSp>
      <p:grpSp>
        <p:nvGrpSpPr>
          <p:cNvPr id="2051" name="Agrupar 16">
            <a:extLst>
              <a:ext uri="{FF2B5EF4-FFF2-40B4-BE49-F238E27FC236}">
                <a16:creationId xmlns:a16="http://schemas.microsoft.com/office/drawing/2014/main" id="{FFA67660-C9D1-4E95-A4A8-D7F96CA7BBCD}"/>
              </a:ext>
            </a:extLst>
          </p:cNvPr>
          <p:cNvGrpSpPr>
            <a:grpSpLocks/>
          </p:cNvGrpSpPr>
          <p:nvPr/>
        </p:nvGrpSpPr>
        <p:grpSpPr bwMode="auto">
          <a:xfrm>
            <a:off x="3109913" y="9525"/>
            <a:ext cx="2921000" cy="3276600"/>
            <a:chOff x="-3175" y="9525"/>
            <a:chExt cx="2919413" cy="3276600"/>
          </a:xfrm>
        </p:grpSpPr>
        <p:pic>
          <p:nvPicPr>
            <p:cNvPr id="2064" name="Picture 4">
              <a:extLst>
                <a:ext uri="{FF2B5EF4-FFF2-40B4-BE49-F238E27FC236}">
                  <a16:creationId xmlns:a16="http://schemas.microsoft.com/office/drawing/2014/main" id="{04E80BD8-4038-4C60-8BB8-64811B0CD557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9525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5" name="Subtitle 5">
              <a:extLst>
                <a:ext uri="{FF2B5EF4-FFF2-40B4-BE49-F238E27FC236}">
                  <a16:creationId xmlns:a16="http://schemas.microsoft.com/office/drawing/2014/main" id="{6E84CC37-AF17-48B7-81E1-B820AD3913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752600"/>
              <a:ext cx="2916238" cy="1372683"/>
            </a:xfrm>
            <a:prstGeom prst="rect">
              <a:avLst/>
            </a:prstGeom>
            <a:solidFill>
              <a:srgbClr val="FFFF0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pt-BR" altLang="pt-BR" sz="1600" b="1" dirty="0"/>
                <a:t>“Busquem, em primeiro lugar, o Reino de Deus e a Sua justiça, e todas essas coisas lhes serão dadas.”</a:t>
              </a:r>
            </a:p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pt-BR" altLang="pt-BR" sz="1600" b="1" dirty="0"/>
                <a:t>(Mateus 6:33)</a:t>
              </a:r>
            </a:p>
          </p:txBody>
        </p:sp>
      </p:grpSp>
      <p:grpSp>
        <p:nvGrpSpPr>
          <p:cNvPr id="2052" name="Agrupar 19">
            <a:extLst>
              <a:ext uri="{FF2B5EF4-FFF2-40B4-BE49-F238E27FC236}">
                <a16:creationId xmlns:a16="http://schemas.microsoft.com/office/drawing/2014/main" id="{400A66BF-D38B-404E-9846-411D315D9451}"/>
              </a:ext>
            </a:extLst>
          </p:cNvPr>
          <p:cNvGrpSpPr>
            <a:grpSpLocks/>
          </p:cNvGrpSpPr>
          <p:nvPr/>
        </p:nvGrpSpPr>
        <p:grpSpPr bwMode="auto">
          <a:xfrm>
            <a:off x="6224588" y="9525"/>
            <a:ext cx="2919412" cy="3276600"/>
            <a:chOff x="-3175" y="9525"/>
            <a:chExt cx="2919413" cy="3276600"/>
          </a:xfrm>
        </p:grpSpPr>
        <p:pic>
          <p:nvPicPr>
            <p:cNvPr id="2062" name="Picture 4">
              <a:extLst>
                <a:ext uri="{FF2B5EF4-FFF2-40B4-BE49-F238E27FC236}">
                  <a16:creationId xmlns:a16="http://schemas.microsoft.com/office/drawing/2014/main" id="{6272C84A-22D3-4082-AFDD-016AF7EB8CEC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9525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3" name="Subtitle 5">
              <a:extLst>
                <a:ext uri="{FF2B5EF4-FFF2-40B4-BE49-F238E27FC236}">
                  <a16:creationId xmlns:a16="http://schemas.microsoft.com/office/drawing/2014/main" id="{3A92D108-40DE-4CFD-AC7D-1124410177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752600"/>
              <a:ext cx="2916238" cy="1372683"/>
            </a:xfrm>
            <a:prstGeom prst="rect">
              <a:avLst/>
            </a:prstGeom>
            <a:solidFill>
              <a:srgbClr val="FFFF0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pt-BR" altLang="pt-BR" sz="1600" b="1" dirty="0"/>
                <a:t>“Busquem, em primeiro lugar, o Reino de Deus e a Sua justiça, e todas essas coisas lhes serão dadas.”</a:t>
              </a:r>
            </a:p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pt-BR" altLang="pt-BR" sz="1600" b="1" dirty="0"/>
                <a:t>(Mateus 6:33)</a:t>
              </a:r>
            </a:p>
          </p:txBody>
        </p:sp>
      </p:grpSp>
      <p:grpSp>
        <p:nvGrpSpPr>
          <p:cNvPr id="2053" name="Agrupar 22">
            <a:extLst>
              <a:ext uri="{FF2B5EF4-FFF2-40B4-BE49-F238E27FC236}">
                <a16:creationId xmlns:a16="http://schemas.microsoft.com/office/drawing/2014/main" id="{8DC83E22-E826-468F-BCC7-2F4AFF8DDAC3}"/>
              </a:ext>
            </a:extLst>
          </p:cNvPr>
          <p:cNvGrpSpPr>
            <a:grpSpLocks/>
          </p:cNvGrpSpPr>
          <p:nvPr/>
        </p:nvGrpSpPr>
        <p:grpSpPr bwMode="auto">
          <a:xfrm>
            <a:off x="12700" y="3581400"/>
            <a:ext cx="2919413" cy="3276600"/>
            <a:chOff x="-3175" y="9525"/>
            <a:chExt cx="2919413" cy="3276600"/>
          </a:xfrm>
        </p:grpSpPr>
        <p:pic>
          <p:nvPicPr>
            <p:cNvPr id="2060" name="Picture 4">
              <a:extLst>
                <a:ext uri="{FF2B5EF4-FFF2-40B4-BE49-F238E27FC236}">
                  <a16:creationId xmlns:a16="http://schemas.microsoft.com/office/drawing/2014/main" id="{CD7AA878-6EA9-4E97-8F59-BDBA8AAB3641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9525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1" name="Subtitle 5">
              <a:extLst>
                <a:ext uri="{FF2B5EF4-FFF2-40B4-BE49-F238E27FC236}">
                  <a16:creationId xmlns:a16="http://schemas.microsoft.com/office/drawing/2014/main" id="{AC76B246-53A5-42B7-B298-89FEE42C8F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752600"/>
              <a:ext cx="2916238" cy="1372683"/>
            </a:xfrm>
            <a:prstGeom prst="rect">
              <a:avLst/>
            </a:prstGeom>
            <a:solidFill>
              <a:srgbClr val="FFFF0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pt-BR" altLang="pt-BR" sz="1600" b="1" dirty="0"/>
                <a:t>“Busquem, em primeiro lugar, o Reino de Deus e a Sua justiça, e todas essas coisas lhes serão dadas.”</a:t>
              </a:r>
            </a:p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pt-BR" altLang="pt-BR" sz="1600" b="1" dirty="0"/>
                <a:t>(Mateus 6:33)</a:t>
              </a:r>
            </a:p>
          </p:txBody>
        </p:sp>
      </p:grpSp>
      <p:grpSp>
        <p:nvGrpSpPr>
          <p:cNvPr id="2054" name="Agrupar 25">
            <a:extLst>
              <a:ext uri="{FF2B5EF4-FFF2-40B4-BE49-F238E27FC236}">
                <a16:creationId xmlns:a16="http://schemas.microsoft.com/office/drawing/2014/main" id="{252001B7-1EA9-4AF3-9F35-01458C150140}"/>
              </a:ext>
            </a:extLst>
          </p:cNvPr>
          <p:cNvGrpSpPr>
            <a:grpSpLocks/>
          </p:cNvGrpSpPr>
          <p:nvPr/>
        </p:nvGrpSpPr>
        <p:grpSpPr bwMode="auto">
          <a:xfrm>
            <a:off x="3125788" y="3581400"/>
            <a:ext cx="2919412" cy="3276600"/>
            <a:chOff x="-3175" y="9525"/>
            <a:chExt cx="2919413" cy="3276600"/>
          </a:xfrm>
        </p:grpSpPr>
        <p:pic>
          <p:nvPicPr>
            <p:cNvPr id="2058" name="Picture 4">
              <a:extLst>
                <a:ext uri="{FF2B5EF4-FFF2-40B4-BE49-F238E27FC236}">
                  <a16:creationId xmlns:a16="http://schemas.microsoft.com/office/drawing/2014/main" id="{B98B476D-7D0B-4634-B4CE-655FCFA1F1BD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9525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9" name="Subtitle 5">
              <a:extLst>
                <a:ext uri="{FF2B5EF4-FFF2-40B4-BE49-F238E27FC236}">
                  <a16:creationId xmlns:a16="http://schemas.microsoft.com/office/drawing/2014/main" id="{AE0A8A51-A473-48B8-BA26-A8671DE854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752600"/>
              <a:ext cx="2916238" cy="1372683"/>
            </a:xfrm>
            <a:prstGeom prst="rect">
              <a:avLst/>
            </a:prstGeom>
            <a:solidFill>
              <a:srgbClr val="FFFF0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pt-BR" altLang="pt-BR" sz="1600" b="1" dirty="0"/>
                <a:t>“Busquem, em primeiro lugar, o Reino de Deus e a Sua justiça, e todas essas coisas lhes serão dadas.”</a:t>
              </a:r>
            </a:p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pt-BR" altLang="pt-BR" sz="1600" b="1" dirty="0"/>
                <a:t>(Mateus 6:33))</a:t>
              </a:r>
            </a:p>
          </p:txBody>
        </p:sp>
      </p:grpSp>
      <p:grpSp>
        <p:nvGrpSpPr>
          <p:cNvPr id="2055" name="Agrupar 28">
            <a:extLst>
              <a:ext uri="{FF2B5EF4-FFF2-40B4-BE49-F238E27FC236}">
                <a16:creationId xmlns:a16="http://schemas.microsoft.com/office/drawing/2014/main" id="{9FD7001D-CF82-4622-815C-C27484B70E69}"/>
              </a:ext>
            </a:extLst>
          </p:cNvPr>
          <p:cNvGrpSpPr>
            <a:grpSpLocks/>
          </p:cNvGrpSpPr>
          <p:nvPr/>
        </p:nvGrpSpPr>
        <p:grpSpPr bwMode="auto">
          <a:xfrm>
            <a:off x="6240463" y="3581400"/>
            <a:ext cx="2919412" cy="3276600"/>
            <a:chOff x="-3175" y="9525"/>
            <a:chExt cx="2919413" cy="3276600"/>
          </a:xfrm>
        </p:grpSpPr>
        <p:pic>
          <p:nvPicPr>
            <p:cNvPr id="2056" name="Picture 4">
              <a:extLst>
                <a:ext uri="{FF2B5EF4-FFF2-40B4-BE49-F238E27FC236}">
                  <a16:creationId xmlns:a16="http://schemas.microsoft.com/office/drawing/2014/main" id="{0878E6A9-C329-4E72-9129-7727B89089C3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9525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7" name="Subtitle 5">
              <a:extLst>
                <a:ext uri="{FF2B5EF4-FFF2-40B4-BE49-F238E27FC236}">
                  <a16:creationId xmlns:a16="http://schemas.microsoft.com/office/drawing/2014/main" id="{F2DE3763-6515-4CD2-A106-BB6F0D3F61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752600"/>
              <a:ext cx="2916238" cy="1372683"/>
            </a:xfrm>
            <a:prstGeom prst="rect">
              <a:avLst/>
            </a:prstGeom>
            <a:solidFill>
              <a:srgbClr val="FFFF0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pt-BR" altLang="pt-BR" sz="1600" b="1" dirty="0"/>
                <a:t>“Busquem, em primeiro lugar, o Reino de Deus e a Sua justiça, e todas essas coisas lhes serão dadas.”</a:t>
              </a:r>
            </a:p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pt-BR" altLang="pt-BR" sz="1600" b="1"/>
                <a:t>(Mateus 6:33)</a:t>
              </a:r>
              <a:endParaRPr lang="pt-BR" altLang="pt-BR" sz="1600" b="1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168</Words>
  <Application>Microsoft Office PowerPoint</Application>
  <PresentationFormat>Apresentação na tela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Calibri</vt:lpstr>
      <vt:lpstr>Arial</vt:lpstr>
      <vt:lpstr>Office Theme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Edwin</dc:creator>
  <cp:lastModifiedBy>ruy.ernesto.virtual@gmail.com</cp:lastModifiedBy>
  <cp:revision>17</cp:revision>
  <cp:lastPrinted>2017-09-23T14:02:36Z</cp:lastPrinted>
  <dcterms:created xsi:type="dcterms:W3CDTF">2013-07-16T11:16:37Z</dcterms:created>
  <dcterms:modified xsi:type="dcterms:W3CDTF">2025-08-28T20:38:46Z</dcterms:modified>
</cp:coreProperties>
</file>