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153" autoAdjust="0"/>
  </p:normalViewPr>
  <p:slideViewPr>
    <p:cSldViewPr>
      <p:cViewPr varScale="1">
        <p:scale>
          <a:sx n="106" d="100"/>
          <a:sy n="106" d="100"/>
        </p:scale>
        <p:origin x="1764" y="84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8C081B-2973-4201-AD9D-A321FF573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B1FBE-ED06-4AC2-8EAE-DFDA96617C3C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EA9E21-4E01-4D24-B136-F4F761328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E8D57-22F2-427A-ADF2-B2966873C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0324D-3AE9-4497-B6E1-DDBDF28DFD1F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861932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05539E-F6A5-459B-908C-6922D96B4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3C670-894C-425D-BA95-ED91ECFEE48C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D4E5D5-36F1-4AAF-8B13-332BE2CFA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6B896B-873F-431C-936E-C029850E9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BD523-3AF8-4D81-8B64-F31BBADEDA74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701346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3C37F5-5CD0-4856-970D-82F66DC7D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157A6-E39F-4734-BF2C-790B300AE432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5D1C3B-BF3D-479F-9A20-3029F2464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2F72D-DDF5-4BE3-B7FD-E60B089AB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EAAE2-4B50-4CF1-A3E3-F0C79C819DC3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146720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90BBEC-E77B-4E82-B166-52353967E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FA8DD-28E8-4B2B-9973-4ED14BC7FE34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114A61-106A-47DB-856A-32DE54704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D183A7-278E-4172-8A02-B3905192A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0F1BA-125D-4DC2-ACEF-ECD7ED7E35D5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880098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C8295-C224-46AC-8749-A0A277BFF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66859-0669-41E8-8BF6-2D1681D9368F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131827-BAC2-4CD7-AA4E-E7E7F3152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684605-119C-4625-946D-555E30DD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24818-984F-4D32-8DAE-053EF2643D94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950540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2431C2E-1A15-4E80-B427-015B0DE31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E15AF-7591-48C9-9C4E-EEE99E5411B9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7EB4B3B-F4A1-4B78-8D58-B692E6BA4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C439703-6292-4F30-9EB1-1DF5D6466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47B4B-3655-42CB-ABC6-7FB65CA45D9A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675018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851D6D6-88D7-420F-87EB-C223C5443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B1764-83D2-4B2C-A7FB-47D9FE9D36A7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571C6B4-773B-49D7-92F3-07D79E506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BFA47D6-3D1D-4DBF-AA00-CCAC94119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DFC7A-F4D7-4255-BEFA-E5D7316728D0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39529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0ACDC3F-9146-4AC4-86CF-F1DC3B526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FD1FA-46D8-4F00-888E-AE716DCB32DF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5B650B7-B299-4E8F-AC7C-3FE5A8680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0C08B80-5FFF-47BC-A624-C9CE4D7B3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BC91F-3FE6-41FD-A64F-355A0950F9FD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717475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0152B8F-9782-44B2-A0B2-A545ADCBA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5ECB1-2DF5-4432-9AC1-110EF3F0609F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98074F4-FEB2-44A4-BD8A-7B6BD1156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FFF6356-5C2F-4AC8-AF12-A92D112BE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B2BD0-85CB-47F7-94B2-8941A7330E63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549804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101588D-EC3F-4A6D-A97A-5AAEF0D35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480E3-AE5B-4346-87FA-3B0D8FFA8D98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CAB268A-307B-49DD-8270-816E3D2AB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462454B-94AF-46D0-B560-0BD18A563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DA2B0-537F-4DA9-B75B-D0BD8855EF3F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171040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9966981-2EE0-4F51-B494-185DACDA1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ECED3-1175-4B19-8652-9B9B234FF2FD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EB49722-8297-451A-BBEB-F33D41662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214CC26-3D65-4049-8D22-23CDDD8C6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7D868-39F4-4035-8B55-DBC9D76FBCAC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189236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4C409C0-316E-4515-9B06-1A241A0729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1648CEF-D987-40CF-8171-1748CA4256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/>
              <a:t>Click to edit Master text styles</a:t>
            </a:r>
          </a:p>
          <a:p>
            <a:pPr lvl="1"/>
            <a:r>
              <a:rPr lang="en-US" altLang="pt-BR"/>
              <a:t>Second level</a:t>
            </a:r>
          </a:p>
          <a:p>
            <a:pPr lvl="2"/>
            <a:r>
              <a:rPr lang="en-US" altLang="pt-BR"/>
              <a:t>Third level</a:t>
            </a:r>
          </a:p>
          <a:p>
            <a:pPr lvl="3"/>
            <a:r>
              <a:rPr lang="en-US" altLang="pt-BR"/>
              <a:t>Fourth level</a:t>
            </a:r>
          </a:p>
          <a:p>
            <a:pPr lvl="4"/>
            <a:r>
              <a:rPr lang="en-US" altLang="pt-BR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5FE27A-6627-4092-817C-F24953A210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A190987-A6AC-4F44-BBD2-37130A8A74F4}" type="datetimeFigureOut">
              <a:rPr lang="en-US"/>
              <a:pPr>
                <a:defRPr/>
              </a:pPr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3C7889-4761-4866-ACAB-21FB2BB9C1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71DA6-E9F3-46CC-82BE-AA92BBE577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81A94D1-ADEC-4A18-BAE4-B61CE2AB0D8E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>
            <a:extLst>
              <a:ext uri="{FF2B5EF4-FFF2-40B4-BE49-F238E27FC236}">
                <a16:creationId xmlns:a16="http://schemas.microsoft.com/office/drawing/2014/main" id="{E1926603-35B9-4CCF-84F3-E96CEF72E739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2916238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C82CBCA-1EE5-4B20-BE61-410F64C148D9}"/>
              </a:ext>
            </a:extLst>
          </p:cNvPr>
          <p:cNvSpPr txBox="1"/>
          <p:nvPr/>
        </p:nvSpPr>
        <p:spPr>
          <a:xfrm>
            <a:off x="0" y="2286000"/>
            <a:ext cx="2916238" cy="923925"/>
          </a:xfrm>
          <a:prstGeom prst="rect">
            <a:avLst/>
          </a:prstGeom>
          <a:solidFill>
            <a:schemeClr val="accent3">
              <a:lumMod val="40000"/>
              <a:lumOff val="60000"/>
              <a:alpha val="74000"/>
            </a:schemeClr>
          </a:solidFill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>
                <a:latin typeface="+mn-lt"/>
              </a:rPr>
              <a:t>“Procuremos encorajar uns aos outros.”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>
                <a:latin typeface="+mn-lt"/>
              </a:rPr>
              <a:t>(Hebreus 10:25)</a:t>
            </a:r>
          </a:p>
        </p:txBody>
      </p:sp>
      <p:pic>
        <p:nvPicPr>
          <p:cNvPr id="2052" name="Picture 3">
            <a:extLst>
              <a:ext uri="{FF2B5EF4-FFF2-40B4-BE49-F238E27FC236}">
                <a16:creationId xmlns:a16="http://schemas.microsoft.com/office/drawing/2014/main" id="{27A3BF0F-A470-4148-AD9F-CD4A922AA5B3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0138"/>
            <a:ext cx="2916238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6">
            <a:extLst>
              <a:ext uri="{FF2B5EF4-FFF2-40B4-BE49-F238E27FC236}">
                <a16:creationId xmlns:a16="http://schemas.microsoft.com/office/drawing/2014/main" id="{28172596-E1B4-4863-87B8-1CB94E891CCA}"/>
              </a:ext>
            </a:extLst>
          </p:cNvPr>
          <p:cNvSpPr txBox="1"/>
          <p:nvPr/>
        </p:nvSpPr>
        <p:spPr>
          <a:xfrm>
            <a:off x="0" y="5934075"/>
            <a:ext cx="2916238" cy="923925"/>
          </a:xfrm>
          <a:prstGeom prst="rect">
            <a:avLst/>
          </a:prstGeom>
          <a:solidFill>
            <a:schemeClr val="accent3">
              <a:lumMod val="40000"/>
              <a:lumOff val="60000"/>
              <a:alpha val="74000"/>
            </a:schemeClr>
          </a:solidFill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>
                <a:latin typeface="+mn-lt"/>
              </a:rPr>
              <a:t>“Procuremos encorajar uns aos outros.”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>
                <a:latin typeface="+mn-lt"/>
              </a:rPr>
              <a:t>(Hebreus 10:25)</a:t>
            </a:r>
          </a:p>
        </p:txBody>
      </p:sp>
      <p:pic>
        <p:nvPicPr>
          <p:cNvPr id="2054" name="Picture 3">
            <a:extLst>
              <a:ext uri="{FF2B5EF4-FFF2-40B4-BE49-F238E27FC236}">
                <a16:creationId xmlns:a16="http://schemas.microsoft.com/office/drawing/2014/main" id="{0F4E461B-E66A-49C8-9DB2-FDD3B5237E2A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675" y="3657600"/>
            <a:ext cx="2916238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6">
            <a:extLst>
              <a:ext uri="{FF2B5EF4-FFF2-40B4-BE49-F238E27FC236}">
                <a16:creationId xmlns:a16="http://schemas.microsoft.com/office/drawing/2014/main" id="{271CEFB2-5B4B-4F7C-A3F3-19AA1985032C}"/>
              </a:ext>
            </a:extLst>
          </p:cNvPr>
          <p:cNvSpPr txBox="1"/>
          <p:nvPr/>
        </p:nvSpPr>
        <p:spPr>
          <a:xfrm>
            <a:off x="3114675" y="5951538"/>
            <a:ext cx="2916238" cy="923925"/>
          </a:xfrm>
          <a:prstGeom prst="rect">
            <a:avLst/>
          </a:prstGeom>
          <a:solidFill>
            <a:schemeClr val="accent3">
              <a:lumMod val="40000"/>
              <a:lumOff val="60000"/>
              <a:alpha val="74000"/>
            </a:schemeClr>
          </a:solidFill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>
                <a:latin typeface="+mn-lt"/>
              </a:rPr>
              <a:t>“Procuremos encorajar uns aos outros.”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>
                <a:latin typeface="+mn-lt"/>
              </a:rPr>
              <a:t>(Hebreus 10:25)</a:t>
            </a:r>
          </a:p>
        </p:txBody>
      </p:sp>
      <p:pic>
        <p:nvPicPr>
          <p:cNvPr id="2056" name="Picture 3">
            <a:extLst>
              <a:ext uri="{FF2B5EF4-FFF2-40B4-BE49-F238E27FC236}">
                <a16:creationId xmlns:a16="http://schemas.microsoft.com/office/drawing/2014/main" id="{ED41B5D0-D657-469B-BE77-9F5ED9AD60F7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263" y="9525"/>
            <a:ext cx="2914650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6">
            <a:extLst>
              <a:ext uri="{FF2B5EF4-FFF2-40B4-BE49-F238E27FC236}">
                <a16:creationId xmlns:a16="http://schemas.microsoft.com/office/drawing/2014/main" id="{316622CF-B41F-4FB1-B104-26D13FDECE14}"/>
              </a:ext>
            </a:extLst>
          </p:cNvPr>
          <p:cNvSpPr txBox="1"/>
          <p:nvPr/>
        </p:nvSpPr>
        <p:spPr>
          <a:xfrm>
            <a:off x="3116263" y="2303463"/>
            <a:ext cx="2914650" cy="923925"/>
          </a:xfrm>
          <a:prstGeom prst="rect">
            <a:avLst/>
          </a:prstGeom>
          <a:solidFill>
            <a:schemeClr val="accent3">
              <a:lumMod val="40000"/>
              <a:lumOff val="60000"/>
              <a:alpha val="74000"/>
            </a:schemeClr>
          </a:solidFill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>
                <a:latin typeface="+mn-lt"/>
              </a:rPr>
              <a:t>“Procuremos encorajar uns aos outros.”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>
                <a:latin typeface="+mn-lt"/>
              </a:rPr>
              <a:t>(Hebreus 10:25)</a:t>
            </a:r>
          </a:p>
        </p:txBody>
      </p:sp>
      <p:pic>
        <p:nvPicPr>
          <p:cNvPr id="2058" name="Picture 3">
            <a:extLst>
              <a:ext uri="{FF2B5EF4-FFF2-40B4-BE49-F238E27FC236}">
                <a16:creationId xmlns:a16="http://schemas.microsoft.com/office/drawing/2014/main" id="{B3D0C2E2-3A25-4D8E-B7F4-2BC30181372C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825" y="9525"/>
            <a:ext cx="2916238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6">
            <a:extLst>
              <a:ext uri="{FF2B5EF4-FFF2-40B4-BE49-F238E27FC236}">
                <a16:creationId xmlns:a16="http://schemas.microsoft.com/office/drawing/2014/main" id="{EF8E87C3-3716-4ECA-A3D7-564618FF3A48}"/>
              </a:ext>
            </a:extLst>
          </p:cNvPr>
          <p:cNvSpPr txBox="1"/>
          <p:nvPr/>
        </p:nvSpPr>
        <p:spPr>
          <a:xfrm>
            <a:off x="6219825" y="2303463"/>
            <a:ext cx="2916238" cy="923925"/>
          </a:xfrm>
          <a:prstGeom prst="rect">
            <a:avLst/>
          </a:prstGeom>
          <a:solidFill>
            <a:schemeClr val="accent3">
              <a:lumMod val="40000"/>
              <a:lumOff val="60000"/>
              <a:alpha val="74000"/>
            </a:schemeClr>
          </a:solidFill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>
                <a:latin typeface="+mn-lt"/>
              </a:rPr>
              <a:t>“Procuremos encorajar uns aos outros.”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>
                <a:latin typeface="+mn-lt"/>
              </a:rPr>
              <a:t>(Hebreus 10:25)</a:t>
            </a:r>
          </a:p>
        </p:txBody>
      </p:sp>
      <p:pic>
        <p:nvPicPr>
          <p:cNvPr id="2060" name="Picture 3">
            <a:extLst>
              <a:ext uri="{FF2B5EF4-FFF2-40B4-BE49-F238E27FC236}">
                <a16:creationId xmlns:a16="http://schemas.microsoft.com/office/drawing/2014/main" id="{C2BDEAEB-640B-4957-BCC3-804C25B1316B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825" y="3627438"/>
            <a:ext cx="2916238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6">
            <a:extLst>
              <a:ext uri="{FF2B5EF4-FFF2-40B4-BE49-F238E27FC236}">
                <a16:creationId xmlns:a16="http://schemas.microsoft.com/office/drawing/2014/main" id="{75FF1217-1524-402E-A7FF-4A3F877A4490}"/>
              </a:ext>
            </a:extLst>
          </p:cNvPr>
          <p:cNvSpPr txBox="1"/>
          <p:nvPr/>
        </p:nvSpPr>
        <p:spPr>
          <a:xfrm>
            <a:off x="6219825" y="5921375"/>
            <a:ext cx="2916238" cy="923925"/>
          </a:xfrm>
          <a:prstGeom prst="rect">
            <a:avLst/>
          </a:prstGeom>
          <a:solidFill>
            <a:schemeClr val="accent3">
              <a:lumMod val="40000"/>
              <a:lumOff val="60000"/>
              <a:alpha val="74000"/>
            </a:schemeClr>
          </a:solidFill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>
                <a:latin typeface="+mn-lt"/>
              </a:rPr>
              <a:t>“Procuremos encorajar uns aos outros.”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>
                <a:latin typeface="+mn-lt"/>
              </a:rPr>
              <a:t>(Hebreus 10:25)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66</Words>
  <Application>Microsoft Office PowerPoint</Application>
  <PresentationFormat>Apresentação na tela 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Calibri</vt:lpstr>
      <vt:lpstr>Arial</vt:lpstr>
      <vt:lpstr>Office Theme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Edwin</dc:creator>
  <cp:lastModifiedBy>ruy.ernesto.virtual@gmail.com</cp:lastModifiedBy>
  <cp:revision>15</cp:revision>
  <cp:lastPrinted>2017-09-23T14:02:36Z</cp:lastPrinted>
  <dcterms:created xsi:type="dcterms:W3CDTF">2013-07-16T11:16:37Z</dcterms:created>
  <dcterms:modified xsi:type="dcterms:W3CDTF">2025-08-28T20:28:39Z</dcterms:modified>
</cp:coreProperties>
</file>