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3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CA4AE-7626-4643-B144-69CB39CAC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C8F2A-0423-455B-9098-47408A2E9C5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15E68-FD7E-4A61-BD24-490956560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B4899-8BD0-442A-94FB-73F06AF08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5264B-E797-48C3-8355-7D60EBAD126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21347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9DE7-5589-49C7-AB1B-100B6BE23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0A2AB-2559-4EE6-A2CE-223B6CC1136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3D7B6-EF0B-429F-8C2B-A0F96FE8B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7819B-47D7-4A22-AFB4-6386BA79B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4BDC7-375D-4360-A767-6C9E4257823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92189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DD565-AEF2-4CB9-A8EA-3D51527DA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413B7-9B57-41D2-92B0-21CA95425FE7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B8AFE-D9FB-4F6F-837E-EF56CD220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8BF9B-8FF3-43EA-A689-4F843025E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5B5DD-9399-41C2-BADE-51243AF2A9A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755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04542-EB28-4FAE-80EE-7070F18F5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8E52F-F913-4296-A605-70B563FEED0A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1473D-0D42-48CC-AA59-1DF2098B3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295E-3C99-413F-B01E-DB1E445A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5DFA-E68A-4D2A-9C68-45B250EF902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53795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1D4ED-0D52-4EE2-92CA-88D272DB6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A919-3E7F-420D-BA69-0835D64CC59C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10340-3C1B-47C2-8246-80BE72C2C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61ACE-D728-46D3-94E9-7DDF5B4DB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4E562-1244-42F4-9FE2-AFA5047A6E4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5886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ACE31F-06F1-4E90-9530-AC46EDC5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ABA70-8692-4DCC-B4B3-9E5C3CA5573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CF29D4-5952-4F67-B903-7DC42689D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F27FCF-FA8C-4EC0-B989-C755F9397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EA993-1589-401D-AB08-23A04DC9B38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131415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2F4CA28-F92E-4EBC-8F27-149631B7C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078A7-9D51-415A-B43F-21B16A4C726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E67C963-3DDA-4B0C-A6DF-15B1796FB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47831F-E20A-49B8-82B1-83C619D96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8C6E4-6245-4EF1-9180-8AD0733BFB0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66965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42A2848-8969-4568-9503-642B79DFD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C49FA-E969-4A46-909E-A239B16DB58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DF8996-2932-4FE5-A099-E4CA37344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E15300-B3A9-488F-AF63-E02152B1F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3978A-D481-4B31-B3C1-B51AD1FEFC8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728414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DBA0D5A-2201-4A2F-8EBF-70F0D3C7D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06211-8798-49B8-ABDA-69D14365D2E7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88BC762-F865-4D9C-BFC9-1F0E5D151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E61256-44FA-4EA4-B572-EEDF695F6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8992C-6A46-470F-AA77-264EC920B42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248166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587264-BCB1-492D-910F-04CE3DDDF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A166-0B30-4D6B-97FF-9B85CD54161C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B36B3C-13FD-4D67-B87A-38E735C03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CD044F-51FB-409B-B3D1-E4E37724D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4959-86A4-49BE-B812-E11CB39C2CC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03523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B8E7A3-BDED-4657-B88F-BA12A9375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EE4E1-4A37-445C-9523-00F2F63EA47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C1A600C-CCE3-41BB-A2CF-C0D867173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AC33DD-3C2B-45B7-B46F-10C7C7F31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075F7-813E-48F1-BBA8-32CB46BBC65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7261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C0539FA-BDCB-4AB2-BBA1-20DD54B32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75EF8F3-5F2F-46CC-902C-7862E8FC6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18349-4C8C-4E09-8569-C4C61314B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AB5048-E324-4927-BC5D-131DCD2973C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9B279-61E4-4125-AB73-20882DFA91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4588C9-8A63-4BC2-BD4C-2455DFB0E2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84DC9CB-83BC-4E0B-9BDF-DD8F1BAD1B3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35912DAA-3C5A-4977-8BE4-80FE543B62E6}"/>
              </a:ext>
            </a:extLst>
          </p:cNvPr>
          <p:cNvGrpSpPr>
            <a:grpSpLocks/>
          </p:cNvGrpSpPr>
          <p:nvPr/>
        </p:nvGrpSpPr>
        <p:grpSpPr bwMode="auto">
          <a:xfrm>
            <a:off x="0" y="9525"/>
            <a:ext cx="2916238" cy="3276600"/>
            <a:chOff x="0" y="9525"/>
            <a:chExt cx="2916238" cy="3276600"/>
          </a:xfrm>
        </p:grpSpPr>
        <p:pic>
          <p:nvPicPr>
            <p:cNvPr id="2066" name="Picture 3">
              <a:extLst>
                <a:ext uri="{FF2B5EF4-FFF2-40B4-BE49-F238E27FC236}">
                  <a16:creationId xmlns:a16="http://schemas.microsoft.com/office/drawing/2014/main" id="{D5A4FA5D-C1DC-494B-9048-8F17B283D7D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7" name="TextBox 12">
              <a:extLst>
                <a:ext uri="{FF2B5EF4-FFF2-40B4-BE49-F238E27FC236}">
                  <a16:creationId xmlns:a16="http://schemas.microsoft.com/office/drawing/2014/main" id="{69CF0577-A0FC-42CC-A526-4F582ACF56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  <p:grpSp>
        <p:nvGrpSpPr>
          <p:cNvPr id="2051" name="Agrupar 14">
            <a:extLst>
              <a:ext uri="{FF2B5EF4-FFF2-40B4-BE49-F238E27FC236}">
                <a16:creationId xmlns:a16="http://schemas.microsoft.com/office/drawing/2014/main" id="{EF643EB3-A672-4A9C-BAA5-FEBD75DF166E}"/>
              </a:ext>
            </a:extLst>
          </p:cNvPr>
          <p:cNvGrpSpPr>
            <a:grpSpLocks/>
          </p:cNvGrpSpPr>
          <p:nvPr/>
        </p:nvGrpSpPr>
        <p:grpSpPr bwMode="auto">
          <a:xfrm>
            <a:off x="3109913" y="9525"/>
            <a:ext cx="2917825" cy="3276600"/>
            <a:chOff x="0" y="9525"/>
            <a:chExt cx="2916238" cy="3276600"/>
          </a:xfrm>
        </p:grpSpPr>
        <p:pic>
          <p:nvPicPr>
            <p:cNvPr id="2064" name="Picture 3">
              <a:extLst>
                <a:ext uri="{FF2B5EF4-FFF2-40B4-BE49-F238E27FC236}">
                  <a16:creationId xmlns:a16="http://schemas.microsoft.com/office/drawing/2014/main" id="{6E15B2AD-F9A6-4DFD-9568-3AC0FD67AFB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5" name="TextBox 12">
              <a:extLst>
                <a:ext uri="{FF2B5EF4-FFF2-40B4-BE49-F238E27FC236}">
                  <a16:creationId xmlns:a16="http://schemas.microsoft.com/office/drawing/2014/main" id="{B125335A-A2C4-48B6-B965-39EE93229E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  <p:grpSp>
        <p:nvGrpSpPr>
          <p:cNvPr id="2052" name="Agrupar 17">
            <a:extLst>
              <a:ext uri="{FF2B5EF4-FFF2-40B4-BE49-F238E27FC236}">
                <a16:creationId xmlns:a16="http://schemas.microsoft.com/office/drawing/2014/main" id="{7A1A60C5-68BF-4650-9474-624A81BD5CDA}"/>
              </a:ext>
            </a:extLst>
          </p:cNvPr>
          <p:cNvGrpSpPr>
            <a:grpSpLocks/>
          </p:cNvGrpSpPr>
          <p:nvPr/>
        </p:nvGrpSpPr>
        <p:grpSpPr bwMode="auto">
          <a:xfrm>
            <a:off x="6221413" y="9525"/>
            <a:ext cx="2916237" cy="3276600"/>
            <a:chOff x="0" y="9525"/>
            <a:chExt cx="2916238" cy="3276600"/>
          </a:xfrm>
        </p:grpSpPr>
        <p:pic>
          <p:nvPicPr>
            <p:cNvPr id="2062" name="Picture 3">
              <a:extLst>
                <a:ext uri="{FF2B5EF4-FFF2-40B4-BE49-F238E27FC236}">
                  <a16:creationId xmlns:a16="http://schemas.microsoft.com/office/drawing/2014/main" id="{BF8E665A-5B6D-43A9-B6EA-0D503589211F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TextBox 12">
              <a:extLst>
                <a:ext uri="{FF2B5EF4-FFF2-40B4-BE49-F238E27FC236}">
                  <a16:creationId xmlns:a16="http://schemas.microsoft.com/office/drawing/2014/main" id="{1E743913-0F60-4D0B-B590-B3FE59848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  <p:grpSp>
        <p:nvGrpSpPr>
          <p:cNvPr id="2053" name="Agrupar 20">
            <a:extLst>
              <a:ext uri="{FF2B5EF4-FFF2-40B4-BE49-F238E27FC236}">
                <a16:creationId xmlns:a16="http://schemas.microsoft.com/office/drawing/2014/main" id="{2E397006-1562-457C-9089-76D605914F72}"/>
              </a:ext>
            </a:extLst>
          </p:cNvPr>
          <p:cNvGrpSpPr>
            <a:grpSpLocks/>
          </p:cNvGrpSpPr>
          <p:nvPr/>
        </p:nvGrpSpPr>
        <p:grpSpPr bwMode="auto">
          <a:xfrm>
            <a:off x="0" y="3581400"/>
            <a:ext cx="2916238" cy="3276600"/>
            <a:chOff x="0" y="9525"/>
            <a:chExt cx="2916238" cy="3276600"/>
          </a:xfrm>
        </p:grpSpPr>
        <p:pic>
          <p:nvPicPr>
            <p:cNvPr id="2060" name="Picture 3">
              <a:extLst>
                <a:ext uri="{FF2B5EF4-FFF2-40B4-BE49-F238E27FC236}">
                  <a16:creationId xmlns:a16="http://schemas.microsoft.com/office/drawing/2014/main" id="{3318CC77-284A-4E7F-A109-969D037266E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1" name="TextBox 12">
              <a:extLst>
                <a:ext uri="{FF2B5EF4-FFF2-40B4-BE49-F238E27FC236}">
                  <a16:creationId xmlns:a16="http://schemas.microsoft.com/office/drawing/2014/main" id="{4D641A92-B4D0-4829-8602-4B7ACB85EF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  <p:grpSp>
        <p:nvGrpSpPr>
          <p:cNvPr id="2054" name="Agrupar 23">
            <a:extLst>
              <a:ext uri="{FF2B5EF4-FFF2-40B4-BE49-F238E27FC236}">
                <a16:creationId xmlns:a16="http://schemas.microsoft.com/office/drawing/2014/main" id="{AA68994B-A6E9-41F4-85E1-611FA473C63B}"/>
              </a:ext>
            </a:extLst>
          </p:cNvPr>
          <p:cNvGrpSpPr>
            <a:grpSpLocks/>
          </p:cNvGrpSpPr>
          <p:nvPr/>
        </p:nvGrpSpPr>
        <p:grpSpPr bwMode="auto">
          <a:xfrm>
            <a:off x="3109913" y="3581400"/>
            <a:ext cx="2917825" cy="3276600"/>
            <a:chOff x="0" y="9525"/>
            <a:chExt cx="2916238" cy="3276600"/>
          </a:xfrm>
        </p:grpSpPr>
        <p:pic>
          <p:nvPicPr>
            <p:cNvPr id="2058" name="Picture 3">
              <a:extLst>
                <a:ext uri="{FF2B5EF4-FFF2-40B4-BE49-F238E27FC236}">
                  <a16:creationId xmlns:a16="http://schemas.microsoft.com/office/drawing/2014/main" id="{2408C643-0127-46AD-8164-5E621317D48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TextBox 12">
              <a:extLst>
                <a:ext uri="{FF2B5EF4-FFF2-40B4-BE49-F238E27FC236}">
                  <a16:creationId xmlns:a16="http://schemas.microsoft.com/office/drawing/2014/main" id="{8518B185-B996-4F5A-89A8-06C32B904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  <p:grpSp>
        <p:nvGrpSpPr>
          <p:cNvPr id="2055" name="Agrupar 26">
            <a:extLst>
              <a:ext uri="{FF2B5EF4-FFF2-40B4-BE49-F238E27FC236}">
                <a16:creationId xmlns:a16="http://schemas.microsoft.com/office/drawing/2014/main" id="{9E67DF77-C844-4C60-A584-7EC22E5930B2}"/>
              </a:ext>
            </a:extLst>
          </p:cNvPr>
          <p:cNvGrpSpPr>
            <a:grpSpLocks/>
          </p:cNvGrpSpPr>
          <p:nvPr/>
        </p:nvGrpSpPr>
        <p:grpSpPr bwMode="auto">
          <a:xfrm>
            <a:off x="6221413" y="3581400"/>
            <a:ext cx="2916237" cy="3276600"/>
            <a:chOff x="0" y="9525"/>
            <a:chExt cx="2916238" cy="3276600"/>
          </a:xfrm>
        </p:grpSpPr>
        <p:pic>
          <p:nvPicPr>
            <p:cNvPr id="2056" name="Picture 3">
              <a:extLst>
                <a:ext uri="{FF2B5EF4-FFF2-40B4-BE49-F238E27FC236}">
                  <a16:creationId xmlns:a16="http://schemas.microsoft.com/office/drawing/2014/main" id="{2A8AF350-08F0-4BCD-8B58-BCCD6A1017D5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TextBox 12">
              <a:extLst>
                <a:ext uri="{FF2B5EF4-FFF2-40B4-BE49-F238E27FC236}">
                  <a16:creationId xmlns:a16="http://schemas.microsoft.com/office/drawing/2014/main" id="{73284025-5FD0-413B-87E8-7DEF794D88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0" y="2084388"/>
              <a:ext cx="2909888" cy="1107996"/>
            </a:xfrm>
            <a:prstGeom prst="rect">
              <a:avLst/>
            </a:prstGeom>
            <a:solidFill>
              <a:srgbClr val="FFFF99">
                <a:alpha val="4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“Sirva ao Senhor, seu Deus,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todo o coração e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de toda a alma.”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(Deuteronômio 10:12)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132</Words>
  <Application>Microsoft Office PowerPoint</Application>
  <PresentationFormat>Apresentação na tela 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2025-08-28T21:21:22Z</dcterms:modified>
</cp:coreProperties>
</file>