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153" autoAdjust="0"/>
  </p:normalViewPr>
  <p:slideViewPr>
    <p:cSldViewPr>
      <p:cViewPr varScale="1">
        <p:scale>
          <a:sx n="106" d="100"/>
          <a:sy n="106" d="100"/>
        </p:scale>
        <p:origin x="1764" y="228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69A910-A9FF-48DE-929B-05702B99E4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96226A-42C8-41C1-8393-77211E4D7139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0A39CB-F55C-4626-B7D3-7FAA25963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1FEA20-FECF-4A43-BBA8-556D38B6DD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470D41-3F81-443B-A732-5418FA6AC433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18472610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968F42-D805-4310-AD14-7EB54662B6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90D493-30EF-4F32-9152-D9E54C4F79C2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EA3E2B-F8EA-4594-AC1E-FADC1F0C6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8CE464-8796-4C9C-91B2-F1932F4B62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A3D7A5-570F-4B0F-BEFB-5D067712E4CA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2235701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EB0A54-B3B1-4A89-8293-1E95F7F0F9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FAB8DE-9918-48DB-B669-D61D380F723B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1D3DBA-8162-471A-B7DF-1B549AD730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C561B5-C4BE-4104-A3F2-92292E190A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A7E75F-732E-43EA-AC66-021FA6198F57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12034004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854B0F-512A-4E11-AE42-A337921DC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10A61C-1F4F-4C97-8EC6-1219A339464F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7828A0-52D9-48B5-B6A0-8275A4EC4A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0F26C6-D2DB-4224-9F37-1BCDC293F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81AB8-7276-4CFA-ABC1-B0F8BA9F78AD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2930490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040975-D2C9-4DB1-9243-F4770BF112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CA3AA-528B-442E-BE2F-47B4851E769F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97C7FB-3F90-4F18-A69B-9802252AE7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7C1213-60DD-43DC-AECE-FF4ABB5CE3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30D97-29B9-4EA7-9D5E-2494BF137B72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11187148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98CED62-3B45-4B21-B215-15450150D0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C222FC-4B1F-455B-918D-5D978BD2FC23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93A11AB-0777-4F0F-8664-160C78AF9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24402BF-F22B-4F28-8169-F90B62CB0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D41E23-E49C-49A0-B59D-36E1C99054B9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15084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D917E7E-C79B-416D-A73B-0C325ABEBB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F0BF95-F8E4-43AE-8EF3-C3015033AC48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3CCB56D-7666-440C-B121-385F037DA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213C37F-9F69-4492-8609-8A22130EB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94B684-9AA4-45D3-8EF6-12B574BDDE0B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35996092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00562B5-4014-49F0-AFF4-B45DC3C6A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6B70F0-1759-4129-A34D-3E0B317A2C53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B3CCACF-F701-410D-AD25-FF45EAE38F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D4E5F8E-3D13-4AC9-8681-B6643AEA4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73B008-A024-4317-8F7B-4BC172715BCA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3488567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F3C0F38-0C7A-45BD-9E92-E83FAC9727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EBDEF-F328-48FF-95D5-8FB3B02FAF4B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6962D88-E2A7-4FEC-BBD8-DEE35EE5AD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5C0E330-5F07-48CF-942D-F64D910F68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1AFBD-4DFD-441F-AF9B-0B111ACA4270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1076312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7D66FB5-3A1A-4B32-91C4-DDB09679A4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E1043-8C28-4BC5-B9F9-984478DCF297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7D9BF67-B0D8-4FCA-8264-E67DAFEBB4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2CEB319-93D4-4450-8D9D-F422F16D3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08FD35-FE19-4765-B4E7-0B58855FD6FC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4222635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9745694-EA4A-4060-85FC-91C3B519B8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E3B70-F830-4652-AB69-E779C6EFFCF9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CEC62A1-47AB-45F2-8FF5-675B748829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9F06258-F093-441C-AE13-CA731C3300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5D74C4-C5DA-4E5F-A447-AF58DF354444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3707489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8415BBF5-1734-4391-9AC0-ED68104602C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pt-BR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ED9D2BA-DE5A-43B5-B75B-88CB91BAB0D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pt-BR"/>
              <a:t>Click to edit Master text styles</a:t>
            </a:r>
          </a:p>
          <a:p>
            <a:pPr lvl="1"/>
            <a:r>
              <a:rPr lang="en-US" altLang="pt-BR"/>
              <a:t>Second level</a:t>
            </a:r>
          </a:p>
          <a:p>
            <a:pPr lvl="2"/>
            <a:r>
              <a:rPr lang="en-US" altLang="pt-BR"/>
              <a:t>Third level</a:t>
            </a:r>
          </a:p>
          <a:p>
            <a:pPr lvl="3"/>
            <a:r>
              <a:rPr lang="en-US" altLang="pt-BR"/>
              <a:t>Fourth level</a:t>
            </a:r>
          </a:p>
          <a:p>
            <a:pPr lvl="4"/>
            <a:r>
              <a:rPr lang="en-US" altLang="pt-BR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58DDB0-4E3F-449C-B6C5-9B92179170E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4472515-D9CA-48BD-8E45-415262F6A271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AED050-1263-41A6-B44D-153F239134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88CB07-133C-4C78-90C6-BD78471748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DE3F79D-DA23-4A06-BA93-8645B0024BDE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4">
            <a:extLst>
              <a:ext uri="{FF2B5EF4-FFF2-40B4-BE49-F238E27FC236}">
                <a16:creationId xmlns:a16="http://schemas.microsoft.com/office/drawing/2014/main" id="{4AD49774-43F7-40CF-BC1B-C8659B629685}"/>
              </a:ext>
            </a:extLst>
          </p:cNvPr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001" y="3581400"/>
            <a:ext cx="2916236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4">
            <a:extLst>
              <a:ext uri="{FF2B5EF4-FFF2-40B4-BE49-F238E27FC236}">
                <a16:creationId xmlns:a16="http://schemas.microsoft.com/office/drawing/2014/main" id="{325B8ED1-A21F-47CB-9875-46BBA2E79F86}"/>
              </a:ext>
            </a:extLst>
          </p:cNvPr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3088" y="3581400"/>
            <a:ext cx="2916237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0" name="Picture 4">
            <a:extLst>
              <a:ext uri="{FF2B5EF4-FFF2-40B4-BE49-F238E27FC236}">
                <a16:creationId xmlns:a16="http://schemas.microsoft.com/office/drawing/2014/main" id="{239B70ED-A45B-4449-B6B8-59DF8AAD627D}"/>
              </a:ext>
            </a:extLst>
          </p:cNvPr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3581400"/>
            <a:ext cx="2916237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4" name="Picture 4">
            <a:extLst>
              <a:ext uri="{FF2B5EF4-FFF2-40B4-BE49-F238E27FC236}">
                <a16:creationId xmlns:a16="http://schemas.microsoft.com/office/drawing/2014/main" id="{6BA88CE8-3EAC-4B69-8F5F-08539EFC0884}"/>
              </a:ext>
            </a:extLst>
          </p:cNvPr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3088" y="9525"/>
            <a:ext cx="2916237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2" name="Picture 4">
            <a:extLst>
              <a:ext uri="{FF2B5EF4-FFF2-40B4-BE49-F238E27FC236}">
                <a16:creationId xmlns:a16="http://schemas.microsoft.com/office/drawing/2014/main" id="{50A7A882-6656-4E48-873D-93115A368184}"/>
              </a:ext>
            </a:extLst>
          </p:cNvPr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001" y="9525"/>
            <a:ext cx="2916236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50" name="Agrupar 1">
            <a:extLst>
              <a:ext uri="{FF2B5EF4-FFF2-40B4-BE49-F238E27FC236}">
                <a16:creationId xmlns:a16="http://schemas.microsoft.com/office/drawing/2014/main" id="{B1D7B6E7-8D7E-4919-B550-AA826124A11C}"/>
              </a:ext>
            </a:extLst>
          </p:cNvPr>
          <p:cNvGrpSpPr>
            <a:grpSpLocks/>
          </p:cNvGrpSpPr>
          <p:nvPr/>
        </p:nvGrpSpPr>
        <p:grpSpPr bwMode="auto">
          <a:xfrm>
            <a:off x="0" y="9525"/>
            <a:ext cx="9160132" cy="6838950"/>
            <a:chOff x="0" y="9525"/>
            <a:chExt cx="9160132" cy="6838950"/>
          </a:xfrm>
        </p:grpSpPr>
        <p:pic>
          <p:nvPicPr>
            <p:cNvPr id="2066" name="Picture 4">
              <a:extLst>
                <a:ext uri="{FF2B5EF4-FFF2-40B4-BE49-F238E27FC236}">
                  <a16:creationId xmlns:a16="http://schemas.microsoft.com/office/drawing/2014/main" id="{192F0A7D-0C05-4718-801C-5885DE57F98A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8" y="9525"/>
              <a:ext cx="2916237" cy="327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TextBox 14">
              <a:extLst>
                <a:ext uri="{FF2B5EF4-FFF2-40B4-BE49-F238E27FC236}">
                  <a16:creationId xmlns:a16="http://schemas.microsoft.com/office/drawing/2014/main" id="{0464C607-7E59-47FE-BDDE-C77B94B21BE4}"/>
                </a:ext>
              </a:extLst>
            </p:cNvPr>
            <p:cNvSpPr txBox="1"/>
            <p:nvPr/>
          </p:nvSpPr>
          <p:spPr>
            <a:xfrm>
              <a:off x="0" y="2353270"/>
              <a:ext cx="2922588" cy="923330"/>
            </a:xfrm>
            <a:prstGeom prst="rect">
              <a:avLst/>
            </a:prstGeom>
            <a:solidFill>
              <a:schemeClr val="accent3">
                <a:lumMod val="60000"/>
                <a:lumOff val="40000"/>
                <a:alpha val="46000"/>
              </a:schemeClr>
            </a:solidFill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b="1"/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dirty="0">
                  <a:latin typeface="+mn-lt"/>
                </a:rPr>
                <a:t>“Tudo que fizer,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dirty="0">
                  <a:latin typeface="+mn-lt"/>
                </a:rPr>
                <a:t>faça bem feito.” 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dirty="0">
                  <a:latin typeface="+mn-lt"/>
                </a:rPr>
                <a:t>(Eclesiastes 9:10)</a:t>
              </a:r>
            </a:p>
          </p:txBody>
        </p:sp>
        <p:sp>
          <p:nvSpPr>
            <p:cNvPr id="20" name="TextBox 14">
              <a:extLst>
                <a:ext uri="{FF2B5EF4-FFF2-40B4-BE49-F238E27FC236}">
                  <a16:creationId xmlns:a16="http://schemas.microsoft.com/office/drawing/2014/main" id="{C63A423E-CD0B-4564-B71F-DEDF1DB9B797}"/>
                </a:ext>
              </a:extLst>
            </p:cNvPr>
            <p:cNvSpPr txBox="1"/>
            <p:nvPr/>
          </p:nvSpPr>
          <p:spPr>
            <a:xfrm>
              <a:off x="3103719" y="2353270"/>
              <a:ext cx="2922588" cy="923330"/>
            </a:xfrm>
            <a:prstGeom prst="rect">
              <a:avLst/>
            </a:prstGeom>
            <a:solidFill>
              <a:schemeClr val="accent3">
                <a:lumMod val="60000"/>
                <a:lumOff val="40000"/>
                <a:alpha val="46000"/>
              </a:schemeClr>
            </a:solidFill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b="1"/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dirty="0">
                  <a:latin typeface="+mn-lt"/>
                </a:rPr>
                <a:t>“Tudo que fizer,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dirty="0">
                  <a:latin typeface="+mn-lt"/>
                </a:rPr>
                <a:t>faça bem feito.” 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dirty="0">
                  <a:latin typeface="+mn-lt"/>
                </a:rPr>
                <a:t>(Eclesiastes 9:10)</a:t>
              </a:r>
            </a:p>
          </p:txBody>
        </p:sp>
        <p:sp>
          <p:nvSpPr>
            <p:cNvPr id="21" name="TextBox 14">
              <a:extLst>
                <a:ext uri="{FF2B5EF4-FFF2-40B4-BE49-F238E27FC236}">
                  <a16:creationId xmlns:a16="http://schemas.microsoft.com/office/drawing/2014/main" id="{A7D2CB86-BFAF-41CB-B791-2ADF2EFB4874}"/>
                </a:ext>
              </a:extLst>
            </p:cNvPr>
            <p:cNvSpPr txBox="1"/>
            <p:nvPr/>
          </p:nvSpPr>
          <p:spPr>
            <a:xfrm>
              <a:off x="6237544" y="2353270"/>
              <a:ext cx="2922588" cy="923330"/>
            </a:xfrm>
            <a:prstGeom prst="rect">
              <a:avLst/>
            </a:prstGeom>
            <a:solidFill>
              <a:schemeClr val="accent3">
                <a:lumMod val="60000"/>
                <a:lumOff val="40000"/>
                <a:alpha val="46000"/>
              </a:schemeClr>
            </a:solidFill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b="1"/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dirty="0">
                  <a:latin typeface="+mn-lt"/>
                </a:rPr>
                <a:t>“Tudo que fizer,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dirty="0">
                  <a:latin typeface="+mn-lt"/>
                </a:rPr>
                <a:t>faça bem feito.” 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dirty="0">
                  <a:latin typeface="+mn-lt"/>
                </a:rPr>
                <a:t>(Eclesiastes 9:10)</a:t>
              </a:r>
            </a:p>
          </p:txBody>
        </p:sp>
        <p:sp>
          <p:nvSpPr>
            <p:cNvPr id="22" name="TextBox 14">
              <a:extLst>
                <a:ext uri="{FF2B5EF4-FFF2-40B4-BE49-F238E27FC236}">
                  <a16:creationId xmlns:a16="http://schemas.microsoft.com/office/drawing/2014/main" id="{E7F55AFC-7F8A-4C6D-A505-27E9151A3D56}"/>
                </a:ext>
              </a:extLst>
            </p:cNvPr>
            <p:cNvSpPr txBox="1"/>
            <p:nvPr/>
          </p:nvSpPr>
          <p:spPr>
            <a:xfrm>
              <a:off x="0" y="5925145"/>
              <a:ext cx="2922588" cy="923330"/>
            </a:xfrm>
            <a:prstGeom prst="rect">
              <a:avLst/>
            </a:prstGeom>
            <a:solidFill>
              <a:schemeClr val="accent3">
                <a:lumMod val="60000"/>
                <a:lumOff val="40000"/>
                <a:alpha val="46000"/>
              </a:schemeClr>
            </a:solidFill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b="1"/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dirty="0">
                  <a:latin typeface="+mn-lt"/>
                </a:rPr>
                <a:t>“Tudo que fizer,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dirty="0">
                  <a:latin typeface="+mn-lt"/>
                </a:rPr>
                <a:t>f</a:t>
              </a:r>
              <a:r>
                <a:rPr lang="pt-BR">
                  <a:latin typeface="+mn-lt"/>
                </a:rPr>
                <a:t>aça </a:t>
              </a:r>
              <a:r>
                <a:rPr lang="pt-BR" dirty="0">
                  <a:latin typeface="+mn-lt"/>
                </a:rPr>
                <a:t>bem feito.” 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dirty="0">
                  <a:latin typeface="+mn-lt"/>
                </a:rPr>
                <a:t>(Eclesiastes 9:10)</a:t>
              </a:r>
            </a:p>
          </p:txBody>
        </p:sp>
        <p:sp>
          <p:nvSpPr>
            <p:cNvPr id="25" name="TextBox 14">
              <a:extLst>
                <a:ext uri="{FF2B5EF4-FFF2-40B4-BE49-F238E27FC236}">
                  <a16:creationId xmlns:a16="http://schemas.microsoft.com/office/drawing/2014/main" id="{C370C5BD-FB08-429A-ACE6-F8F352528EEC}"/>
                </a:ext>
              </a:extLst>
            </p:cNvPr>
            <p:cNvSpPr txBox="1"/>
            <p:nvPr/>
          </p:nvSpPr>
          <p:spPr>
            <a:xfrm>
              <a:off x="3092640" y="5925145"/>
              <a:ext cx="2922588" cy="923330"/>
            </a:xfrm>
            <a:prstGeom prst="rect">
              <a:avLst/>
            </a:prstGeom>
            <a:solidFill>
              <a:schemeClr val="accent3">
                <a:lumMod val="60000"/>
                <a:lumOff val="40000"/>
                <a:alpha val="46000"/>
              </a:schemeClr>
            </a:solidFill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b="1"/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dirty="0">
                  <a:latin typeface="+mn-lt"/>
                </a:rPr>
                <a:t>“Tudo que fizer,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dirty="0">
                  <a:latin typeface="+mn-lt"/>
                </a:rPr>
                <a:t>faça bem feito.” 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dirty="0">
                  <a:latin typeface="+mn-lt"/>
                </a:rPr>
                <a:t>(Eclesiastes 9:10)</a:t>
              </a:r>
            </a:p>
          </p:txBody>
        </p:sp>
        <p:sp>
          <p:nvSpPr>
            <p:cNvPr id="26" name="TextBox 14">
              <a:extLst>
                <a:ext uri="{FF2B5EF4-FFF2-40B4-BE49-F238E27FC236}">
                  <a16:creationId xmlns:a16="http://schemas.microsoft.com/office/drawing/2014/main" id="{ABC453F0-DA35-4872-B782-DAD38E1248FA}"/>
                </a:ext>
              </a:extLst>
            </p:cNvPr>
            <p:cNvSpPr txBox="1"/>
            <p:nvPr/>
          </p:nvSpPr>
          <p:spPr>
            <a:xfrm>
              <a:off x="6214156" y="5925145"/>
              <a:ext cx="2922588" cy="923330"/>
            </a:xfrm>
            <a:prstGeom prst="rect">
              <a:avLst/>
            </a:prstGeom>
            <a:solidFill>
              <a:schemeClr val="accent3">
                <a:lumMod val="60000"/>
                <a:lumOff val="40000"/>
                <a:alpha val="46000"/>
              </a:schemeClr>
            </a:solidFill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b="1"/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dirty="0">
                  <a:latin typeface="+mn-lt"/>
                </a:rPr>
                <a:t>“Tudo que fizer,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dirty="0">
                  <a:latin typeface="+mn-lt"/>
                </a:rPr>
                <a:t>faça bem feito.” 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dirty="0">
                  <a:latin typeface="+mn-lt"/>
                </a:rPr>
                <a:t>(Eclesiastes 9:10)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78</Words>
  <Application>Microsoft Office PowerPoint</Application>
  <PresentationFormat>Apresentação na tela (4:3)</PresentationFormat>
  <Paragraphs>18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4" baseType="lpstr">
      <vt:lpstr>Calibri</vt:lpstr>
      <vt:lpstr>Arial</vt:lpstr>
      <vt:lpstr>Office Theme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Edwin</dc:creator>
  <cp:lastModifiedBy>ruy.ernesto.virtual@gmail.com</cp:lastModifiedBy>
  <cp:revision>16</cp:revision>
  <cp:lastPrinted>2017-09-23T14:02:36Z</cp:lastPrinted>
  <dcterms:created xsi:type="dcterms:W3CDTF">2013-07-16T11:16:37Z</dcterms:created>
  <dcterms:modified xsi:type="dcterms:W3CDTF">2025-08-28T21:33:51Z</dcterms:modified>
</cp:coreProperties>
</file>