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53" autoAdjust="0"/>
  </p:normalViewPr>
  <p:slideViewPr>
    <p:cSldViewPr>
      <p:cViewPr varScale="1">
        <p:scale>
          <a:sx n="79" d="100"/>
          <a:sy n="79" d="100"/>
        </p:scale>
        <p:origin x="108" y="66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4C12D7-B890-4643-832D-E52EC5140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FE0CD-D588-4B68-A338-6C06BAAA8B5D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C5B84A-9B09-4FDB-AC8B-8687E84D0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144E3-22A6-4DA5-99D3-3B62CB999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632AD-1BE1-47CA-9041-69E65FEBC1B6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898173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4FEA8B-87E2-4612-91BD-DFABD3318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56270-6252-4BF9-8E7B-209D11B213DE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64FEFF-A38D-4BDF-A0F6-F7CDD53B6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45AFF-23D3-4B09-BE8E-1F1D8F68B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E25D-B321-4EDC-9421-5F4A3CB9F24A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315398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648F1-CD26-4DB8-AF5B-2646991F4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B6981-E988-4110-86FA-4CF024EA9A06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F09E8B-5D32-4015-ADC2-38D1DE16D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97DD1-E365-4B89-8DA7-F912DEA45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BF007-AFB8-462C-8923-C1B062268186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065613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600209-4A96-4D15-B829-2283BD63D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2840C-5057-4D97-9643-C76098E9418E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CAF5E2-EA82-4ABA-9458-FC00C3C57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CB79B-E751-4347-877C-6BC66335A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39A64-AA26-4331-AA60-763F43BC7519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474487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5CFE81-4A6D-45DA-9B5C-4870246DF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FE4F8-2A04-4348-837F-CAE323425641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9AEC3A-1F3E-4B44-AAAC-247DDB695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48BB07-5B34-41FE-960B-FEBD9C7FA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70136-4F9A-4108-B440-BF2C3A3FB4BF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16424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8F2F57-7413-4FDE-82B5-1B72089FF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143F0-57A1-4D48-9C7E-0CAAE8C40EA6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F89C09-73A4-42C6-A418-7065F164A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6FDBDD7-F42F-43FB-B503-A6D1519F8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FB1FC-053D-441F-87AA-EBBAA5F56A9B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783208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40C0E4B-8C14-4EA6-84EE-F85649CB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888F3-3927-419B-9756-286BD7DBDC68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ECA437B-28DA-469A-9DF2-D10EB47D5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530FBD5-7472-4EED-8709-7A7EC1038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075D2-9C14-4A71-BAEF-577CC26395B8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402574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F09EE9-66A2-4CF0-9339-178E66C1D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1A9AC-EBC5-4694-BC6D-29CEA9611417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26E271A-B631-4D6C-AC76-14E87851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182E56A-C64D-4A8E-A645-ADBFA950D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CB38B-46C7-48DA-8D6A-F278BDC5D923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910402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18B25FA-B0CE-44C9-B219-57EF1CCB8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F5B62-2485-4E8B-A805-BA421775C517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A91BD30-E1BA-4E69-B07D-9D38F6F97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0FAA8BC-1444-4FFB-8190-271F6B3EF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EB73B-65CF-4D64-9CC1-58605AC5C33B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569350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7560FC3-E7F6-4CAA-8187-023B534E6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AF30E-C172-45AC-BAA2-1629336A281D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497985-862A-4235-B073-BC68A73DA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B83DB13-A5B2-4400-AC70-9CCC69B1E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048DC-A419-474F-85E9-5DFA5ECD8382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82361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00F9A3D-8FC4-4E38-ACFE-D8B4CA7BE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8A70F-FF4A-4291-A5CD-0F219F5104A0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2AB005-D4F8-4E79-9C47-6B9B15ECD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FE19A3E-0F17-4B2C-97F8-B3CEFB442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7621E-9FBB-48A1-8AA8-6FBF8EF16CB1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4124190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DEEAE94-D0B0-44FD-ADA3-F1F8975640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E6114D8-1B9F-4B19-B5A0-A4775BDE3C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text styles</a:t>
            </a:r>
          </a:p>
          <a:p>
            <a:pPr lvl="1"/>
            <a:r>
              <a:rPr lang="en-US" altLang="pt-BR"/>
              <a:t>Second level</a:t>
            </a:r>
          </a:p>
          <a:p>
            <a:pPr lvl="2"/>
            <a:r>
              <a:rPr lang="en-US" altLang="pt-BR"/>
              <a:t>Third level</a:t>
            </a:r>
          </a:p>
          <a:p>
            <a:pPr lvl="3"/>
            <a:r>
              <a:rPr lang="en-US" altLang="pt-BR"/>
              <a:t>Fourth level</a:t>
            </a:r>
          </a:p>
          <a:p>
            <a:pPr lvl="4"/>
            <a:r>
              <a:rPr lang="en-US" altLang="pt-BR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DBA94-FBCC-4478-BF56-052C539AD5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6E5DD66-8F7C-436A-AEAB-B5C306C900BA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ABA88-A049-4DBE-9EF4-7B7FBC2758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0F4720-196A-4ACD-8F41-77A0A44F27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435C72F-90AE-48A2-A820-9AAC4928BEC9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Agrupar 1">
            <a:extLst>
              <a:ext uri="{FF2B5EF4-FFF2-40B4-BE49-F238E27FC236}">
                <a16:creationId xmlns:a16="http://schemas.microsoft.com/office/drawing/2014/main" id="{B9A0E854-5916-4F92-BFFE-51CBE8E2207C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2916238" cy="3276600"/>
            <a:chOff x="0" y="0"/>
            <a:chExt cx="2916238" cy="3276600"/>
          </a:xfrm>
        </p:grpSpPr>
        <p:pic>
          <p:nvPicPr>
            <p:cNvPr id="2066" name="Picture 4">
              <a:extLst>
                <a:ext uri="{FF2B5EF4-FFF2-40B4-BE49-F238E27FC236}">
                  <a16:creationId xmlns:a16="http://schemas.microsoft.com/office/drawing/2014/main" id="{D7F2B524-7A7D-40F1-AEF1-1EC20C64CFE7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43F7913-E14F-4587-8157-06F472253DB7}"/>
                </a:ext>
              </a:extLst>
            </p:cNvPr>
            <p:cNvSpPr txBox="1"/>
            <p:nvPr/>
          </p:nvSpPr>
          <p:spPr>
            <a:xfrm>
              <a:off x="0" y="2347913"/>
              <a:ext cx="2916238" cy="923330"/>
            </a:xfrm>
            <a:prstGeom prst="rect">
              <a:avLst/>
            </a:prstGeom>
            <a:solidFill>
              <a:schemeClr val="accent4">
                <a:alpha val="6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“Graças a Deus por essa dádiva tão maravilhosa!”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(2 Coríntios 9:15)</a:t>
              </a:r>
            </a:p>
          </p:txBody>
        </p:sp>
      </p:grpSp>
      <p:grpSp>
        <p:nvGrpSpPr>
          <p:cNvPr id="2051" name="Agrupar 14">
            <a:extLst>
              <a:ext uri="{FF2B5EF4-FFF2-40B4-BE49-F238E27FC236}">
                <a16:creationId xmlns:a16="http://schemas.microsoft.com/office/drawing/2014/main" id="{4864BAA6-B501-4F67-A63D-3C319E9521A5}"/>
              </a:ext>
            </a:extLst>
          </p:cNvPr>
          <p:cNvGrpSpPr>
            <a:grpSpLocks/>
          </p:cNvGrpSpPr>
          <p:nvPr/>
        </p:nvGrpSpPr>
        <p:grpSpPr bwMode="auto">
          <a:xfrm>
            <a:off x="3113088" y="0"/>
            <a:ext cx="2917825" cy="3276600"/>
            <a:chOff x="0" y="0"/>
            <a:chExt cx="2916238" cy="3276600"/>
          </a:xfrm>
        </p:grpSpPr>
        <p:pic>
          <p:nvPicPr>
            <p:cNvPr id="2064" name="Picture 4">
              <a:extLst>
                <a:ext uri="{FF2B5EF4-FFF2-40B4-BE49-F238E27FC236}">
                  <a16:creationId xmlns:a16="http://schemas.microsoft.com/office/drawing/2014/main" id="{F423E963-0BB4-4510-9B89-F62A7038F611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8">
              <a:extLst>
                <a:ext uri="{FF2B5EF4-FFF2-40B4-BE49-F238E27FC236}">
                  <a16:creationId xmlns:a16="http://schemas.microsoft.com/office/drawing/2014/main" id="{E1A988BD-D1F8-4B36-AF72-A543FDDFEDCF}"/>
                </a:ext>
              </a:extLst>
            </p:cNvPr>
            <p:cNvSpPr txBox="1"/>
            <p:nvPr/>
          </p:nvSpPr>
          <p:spPr>
            <a:xfrm>
              <a:off x="0" y="2347913"/>
              <a:ext cx="2916238" cy="923925"/>
            </a:xfrm>
            <a:prstGeom prst="rect">
              <a:avLst/>
            </a:prstGeom>
            <a:solidFill>
              <a:schemeClr val="accent4">
                <a:alpha val="6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“Graças a Deus por essa dádiva tão maravilhosa!”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(2 Coríntios 9:15)</a:t>
              </a:r>
            </a:p>
          </p:txBody>
        </p:sp>
      </p:grpSp>
      <p:grpSp>
        <p:nvGrpSpPr>
          <p:cNvPr id="2052" name="Agrupar 17">
            <a:extLst>
              <a:ext uri="{FF2B5EF4-FFF2-40B4-BE49-F238E27FC236}">
                <a16:creationId xmlns:a16="http://schemas.microsoft.com/office/drawing/2014/main" id="{1C2A28D9-D89C-4BAA-9373-3FC9F029A075}"/>
              </a:ext>
            </a:extLst>
          </p:cNvPr>
          <p:cNvGrpSpPr>
            <a:grpSpLocks/>
          </p:cNvGrpSpPr>
          <p:nvPr/>
        </p:nvGrpSpPr>
        <p:grpSpPr bwMode="auto">
          <a:xfrm>
            <a:off x="6227763" y="0"/>
            <a:ext cx="2916237" cy="3276600"/>
            <a:chOff x="0" y="0"/>
            <a:chExt cx="2916238" cy="3276600"/>
          </a:xfrm>
        </p:grpSpPr>
        <p:pic>
          <p:nvPicPr>
            <p:cNvPr id="2062" name="Picture 4">
              <a:extLst>
                <a:ext uri="{FF2B5EF4-FFF2-40B4-BE49-F238E27FC236}">
                  <a16:creationId xmlns:a16="http://schemas.microsoft.com/office/drawing/2014/main" id="{C319FB06-FF9B-4DD1-A8CF-3A81478AF858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Box 8">
              <a:extLst>
                <a:ext uri="{FF2B5EF4-FFF2-40B4-BE49-F238E27FC236}">
                  <a16:creationId xmlns:a16="http://schemas.microsoft.com/office/drawing/2014/main" id="{176B5731-46F0-444D-906C-371D6F54F95B}"/>
                </a:ext>
              </a:extLst>
            </p:cNvPr>
            <p:cNvSpPr txBox="1"/>
            <p:nvPr/>
          </p:nvSpPr>
          <p:spPr>
            <a:xfrm>
              <a:off x="0" y="2347913"/>
              <a:ext cx="2916238" cy="923925"/>
            </a:xfrm>
            <a:prstGeom prst="rect">
              <a:avLst/>
            </a:prstGeom>
            <a:solidFill>
              <a:schemeClr val="accent4">
                <a:alpha val="6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“Graças a Deus por essa dádiva tão maravilhosa!”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(2 Coríntios 9:15)</a:t>
              </a:r>
            </a:p>
          </p:txBody>
        </p:sp>
      </p:grpSp>
      <p:grpSp>
        <p:nvGrpSpPr>
          <p:cNvPr id="2053" name="Agrupar 23">
            <a:extLst>
              <a:ext uri="{FF2B5EF4-FFF2-40B4-BE49-F238E27FC236}">
                <a16:creationId xmlns:a16="http://schemas.microsoft.com/office/drawing/2014/main" id="{69650F34-645D-40E1-AC84-C738F24379BC}"/>
              </a:ext>
            </a:extLst>
          </p:cNvPr>
          <p:cNvGrpSpPr>
            <a:grpSpLocks/>
          </p:cNvGrpSpPr>
          <p:nvPr/>
        </p:nvGrpSpPr>
        <p:grpSpPr bwMode="auto">
          <a:xfrm>
            <a:off x="0" y="3602038"/>
            <a:ext cx="2916238" cy="3548241"/>
            <a:chOff x="0" y="0"/>
            <a:chExt cx="2916238" cy="3548241"/>
          </a:xfrm>
        </p:grpSpPr>
        <p:pic>
          <p:nvPicPr>
            <p:cNvPr id="2060" name="Picture 4">
              <a:extLst>
                <a:ext uri="{FF2B5EF4-FFF2-40B4-BE49-F238E27FC236}">
                  <a16:creationId xmlns:a16="http://schemas.microsoft.com/office/drawing/2014/main" id="{35728384-FD9D-4F56-B3AF-B896DE3955A2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8">
              <a:extLst>
                <a:ext uri="{FF2B5EF4-FFF2-40B4-BE49-F238E27FC236}">
                  <a16:creationId xmlns:a16="http://schemas.microsoft.com/office/drawing/2014/main" id="{BD0A834C-DF91-49F8-934C-1CEDFD82EE07}"/>
                </a:ext>
              </a:extLst>
            </p:cNvPr>
            <p:cNvSpPr txBox="1"/>
            <p:nvPr/>
          </p:nvSpPr>
          <p:spPr>
            <a:xfrm>
              <a:off x="0" y="2347912"/>
              <a:ext cx="2916238" cy="1200329"/>
            </a:xfrm>
            <a:prstGeom prst="rect">
              <a:avLst/>
            </a:prstGeom>
            <a:solidFill>
              <a:schemeClr val="accent4">
                <a:alpha val="6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“Graças a Deus por essa dádiva tão maravilhosa!”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(2 Coríntios 9:15)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 b="1" dirty="0">
                <a:latin typeface="+mn-lt"/>
              </a:endParaRPr>
            </a:p>
          </p:txBody>
        </p:sp>
      </p:grpSp>
      <p:grpSp>
        <p:nvGrpSpPr>
          <p:cNvPr id="2054" name="Agrupar 28">
            <a:extLst>
              <a:ext uri="{FF2B5EF4-FFF2-40B4-BE49-F238E27FC236}">
                <a16:creationId xmlns:a16="http://schemas.microsoft.com/office/drawing/2014/main" id="{014E72FC-7461-4F06-B6F1-8CC08739B7FB}"/>
              </a:ext>
            </a:extLst>
          </p:cNvPr>
          <p:cNvGrpSpPr>
            <a:grpSpLocks/>
          </p:cNvGrpSpPr>
          <p:nvPr/>
        </p:nvGrpSpPr>
        <p:grpSpPr bwMode="auto">
          <a:xfrm>
            <a:off x="3113088" y="3602038"/>
            <a:ext cx="2917825" cy="3276600"/>
            <a:chOff x="0" y="0"/>
            <a:chExt cx="2916238" cy="3276600"/>
          </a:xfrm>
        </p:grpSpPr>
        <p:pic>
          <p:nvPicPr>
            <p:cNvPr id="2058" name="Picture 4">
              <a:extLst>
                <a:ext uri="{FF2B5EF4-FFF2-40B4-BE49-F238E27FC236}">
                  <a16:creationId xmlns:a16="http://schemas.microsoft.com/office/drawing/2014/main" id="{2646F09D-4FB8-4CB8-BE50-535B7DCD52EE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Box 8">
              <a:extLst>
                <a:ext uri="{FF2B5EF4-FFF2-40B4-BE49-F238E27FC236}">
                  <a16:creationId xmlns:a16="http://schemas.microsoft.com/office/drawing/2014/main" id="{AAFAE0E2-63B2-477B-B5F5-1E9C35F367A3}"/>
                </a:ext>
              </a:extLst>
            </p:cNvPr>
            <p:cNvSpPr txBox="1"/>
            <p:nvPr/>
          </p:nvSpPr>
          <p:spPr>
            <a:xfrm>
              <a:off x="0" y="2347912"/>
              <a:ext cx="2916238" cy="923330"/>
            </a:xfrm>
            <a:prstGeom prst="rect">
              <a:avLst/>
            </a:prstGeom>
            <a:solidFill>
              <a:schemeClr val="accent4">
                <a:alpha val="6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“Graças a Deus por essa dádiva tão maravilhosa!”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(2 Coríntios 9:15)</a:t>
              </a:r>
            </a:p>
          </p:txBody>
        </p:sp>
      </p:grpSp>
      <p:grpSp>
        <p:nvGrpSpPr>
          <p:cNvPr id="2055" name="Agrupar 31">
            <a:extLst>
              <a:ext uri="{FF2B5EF4-FFF2-40B4-BE49-F238E27FC236}">
                <a16:creationId xmlns:a16="http://schemas.microsoft.com/office/drawing/2014/main" id="{300AE3F5-4E9D-4D98-9912-0E2C7E333FC6}"/>
              </a:ext>
            </a:extLst>
          </p:cNvPr>
          <p:cNvGrpSpPr>
            <a:grpSpLocks/>
          </p:cNvGrpSpPr>
          <p:nvPr/>
        </p:nvGrpSpPr>
        <p:grpSpPr bwMode="auto">
          <a:xfrm>
            <a:off x="6227763" y="3602038"/>
            <a:ext cx="2916237" cy="3276600"/>
            <a:chOff x="0" y="0"/>
            <a:chExt cx="2916238" cy="3276600"/>
          </a:xfrm>
        </p:grpSpPr>
        <p:pic>
          <p:nvPicPr>
            <p:cNvPr id="2056" name="Picture 4">
              <a:extLst>
                <a:ext uri="{FF2B5EF4-FFF2-40B4-BE49-F238E27FC236}">
                  <a16:creationId xmlns:a16="http://schemas.microsoft.com/office/drawing/2014/main" id="{DBBF275C-1CC0-4082-833C-D6457742E856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8">
              <a:extLst>
                <a:ext uri="{FF2B5EF4-FFF2-40B4-BE49-F238E27FC236}">
                  <a16:creationId xmlns:a16="http://schemas.microsoft.com/office/drawing/2014/main" id="{21E0A100-C226-4E9B-8325-0BFD3D1FBB6D}"/>
                </a:ext>
              </a:extLst>
            </p:cNvPr>
            <p:cNvSpPr txBox="1"/>
            <p:nvPr/>
          </p:nvSpPr>
          <p:spPr>
            <a:xfrm>
              <a:off x="0" y="2347912"/>
              <a:ext cx="2916238" cy="923330"/>
            </a:xfrm>
            <a:prstGeom prst="rect">
              <a:avLst/>
            </a:prstGeom>
            <a:solidFill>
              <a:schemeClr val="accent4">
                <a:alpha val="6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“Graças a Deus por essa dádiva tão maravilhosa!”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(2 Coríntios 9:15)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90</Words>
  <Application>Microsoft Office PowerPoint</Application>
  <PresentationFormat>Apresentação na tela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Calibri</vt:lpstr>
      <vt:lpstr>Arial</vt:lpstr>
      <vt:lpstr>Office Theme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Edwin</dc:creator>
  <cp:lastModifiedBy>ruy.ernesto.virtual@gmail.com</cp:lastModifiedBy>
  <cp:revision>15</cp:revision>
  <cp:lastPrinted>2017-09-23T14:02:36Z</cp:lastPrinted>
  <dcterms:created xsi:type="dcterms:W3CDTF">2013-07-16T11:16:37Z</dcterms:created>
  <dcterms:modified xsi:type="dcterms:W3CDTF">2025-08-29T15:15:06Z</dcterms:modified>
</cp:coreProperties>
</file>