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79" d="100"/>
          <a:sy n="79" d="100"/>
        </p:scale>
        <p:origin x="108" y="6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36204-07BB-4C19-8F54-8B6C5A946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CA521-3B7E-4A99-90C5-6090635A0801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D02373-67C1-431B-A6FE-4FD217A2D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AC52-130E-4FD1-9448-908289BD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169F-F9FA-43C4-9DD8-0FE30A4ED7B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74218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A4AFD-BB2A-4D9D-9A0B-F118620E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FCE7F-5F36-45A8-836D-999200740B0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A08D3-016B-4522-B734-935504F08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5DA29-BE6E-49E2-816B-120C62FE4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AF9FC-4855-476D-BACE-A2C90135104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742256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2C550-C820-448B-BC4E-C870E398F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A53C8-E45B-4C0C-9DBB-B929A0DEE6B8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6E7-E543-4030-B0E9-576DD6B09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7B7E3-20E5-4CBC-A69D-7F86375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F5BBD-A6DA-408C-96CC-8F6F2C8F9F0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99446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DCB1-8CEA-4FF9-B75E-565A1E135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D3F2-5C83-4FC7-8D78-F1B0A7B3F07A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C4DDA-E258-421C-8D25-EEBCEB0FD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6E86B-2BA4-4BAB-955D-842F91D26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35C17-66E0-4408-AC53-DEB3EA6BAD9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63248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134C5-F7DE-40E9-950F-E8A0CE852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20A1-B388-47DB-AE52-B4A64AE6019C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D0123-3582-40C9-8D25-100716523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9BD4B-D255-494F-82F2-1943485D7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7B17F-B9D6-4EEF-9748-E325719ED0C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359884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1FB1E2-58D5-4D44-AA69-8AF2AA358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FC385-D73F-43A1-834C-C1415EC933D4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F2F8EE-17CD-46FF-A12D-A2904FADD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8F4441-874E-4D6B-82D6-45E2906D6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19F3F-FF8A-42DE-8E63-E4F1E74014F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18225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997ED07-1076-43ED-9E41-00C4DB85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2068-0F11-4BC1-8DE5-833B6385E589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041423A-82E0-4044-97BB-0862955C2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BA21C14-FE70-4935-895B-F03C21B0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20510-BBDA-4741-8DBF-80A2AB019C8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92056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B47DCF-717A-48EA-893D-1A1C54871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2A906-6DC7-4F79-AA1D-C0B7E539E244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ACFF82-1973-4CFC-88B2-E831A8588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48C300C-649C-4224-BD80-F72D18EA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85F4B-FFEC-483D-9B98-E4D5CB1EB0D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03969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65FECE-6160-406F-88D7-5D4CAF71E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4385E-6AF9-4505-8216-698D97DE439B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2FB751E-384D-4BAE-B73F-DE3743773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649AFB-61ED-430E-9520-819EB630D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F7902-7E19-4EC5-85B1-579D3151BCF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937846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336C84-77ED-41D7-A152-E8A6255C0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56DD-47C7-4B20-AACE-BC52CB95613A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A56CF5-919E-4B9E-9EA2-0DFDB38DE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A62A2D-97D9-47BF-AD5E-997749ADB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CC42-FD15-40ED-B9EA-D9E2DF74587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93352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69334C-BA39-4F6E-9BF4-9B3D487B3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D281A-BE0E-4F2F-A048-0A3BA0A0900E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8D0C8E-767A-419C-A90B-133BF6866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D07020-EE85-456B-B549-433D1EA02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7CBBF-1040-4AEE-BF8F-D9742A99329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437054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90E156-F1D0-465A-BEDD-80445A1E9E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1FFE605-499B-48A4-B1F0-0C86F3DBDE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2D087-4702-4079-AC3A-524CE027E1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1F9C96-0633-4B21-A083-1608B52C2E1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19B29-AD5F-4236-B2F8-31B30815B8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CC3CE-A1ED-41C8-8CDB-BDDC607A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5CD3E33-08B0-4FAA-BB29-1A176861244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E5A7EFEF-C3A4-4774-8634-7129E1CB0BAA}"/>
              </a:ext>
            </a:extLst>
          </p:cNvPr>
          <p:cNvGrpSpPr>
            <a:grpSpLocks/>
          </p:cNvGrpSpPr>
          <p:nvPr/>
        </p:nvGrpSpPr>
        <p:grpSpPr bwMode="auto">
          <a:xfrm>
            <a:off x="-46038" y="0"/>
            <a:ext cx="2971801" cy="3276600"/>
            <a:chOff x="-46038" y="0"/>
            <a:chExt cx="2971801" cy="3276600"/>
          </a:xfrm>
        </p:grpSpPr>
        <p:pic>
          <p:nvPicPr>
            <p:cNvPr id="2066" name="Picture 3">
              <a:extLst>
                <a:ext uri="{FF2B5EF4-FFF2-40B4-BE49-F238E27FC236}">
                  <a16:creationId xmlns:a16="http://schemas.microsoft.com/office/drawing/2014/main" id="{B7AC6113-7EDB-4761-9F34-9E50BC8EAF6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0E139041-F7B4-40D1-A872-A366A3BF0CD9}"/>
                </a:ext>
              </a:extLst>
            </p:cNvPr>
            <p:cNvSpPr txBox="1"/>
            <p:nvPr/>
          </p:nvSpPr>
          <p:spPr>
            <a:xfrm>
              <a:off x="-46038" y="2353270"/>
              <a:ext cx="2946401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  <p:grpSp>
        <p:nvGrpSpPr>
          <p:cNvPr id="2051" name="Agrupar 14">
            <a:extLst>
              <a:ext uri="{FF2B5EF4-FFF2-40B4-BE49-F238E27FC236}">
                <a16:creationId xmlns:a16="http://schemas.microsoft.com/office/drawing/2014/main" id="{9FD72355-C039-4FDC-B2BE-DAA982DF4529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0"/>
            <a:ext cx="2973388" cy="3276600"/>
            <a:chOff x="-46038" y="0"/>
            <a:chExt cx="2971801" cy="3276600"/>
          </a:xfrm>
        </p:grpSpPr>
        <p:pic>
          <p:nvPicPr>
            <p:cNvPr id="2064" name="Picture 3">
              <a:extLst>
                <a:ext uri="{FF2B5EF4-FFF2-40B4-BE49-F238E27FC236}">
                  <a16:creationId xmlns:a16="http://schemas.microsoft.com/office/drawing/2014/main" id="{99E226A0-BDB7-43ED-86D1-A81EEC60AA9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D69388E0-3013-4A25-BA8D-F2CAFC114E6D}"/>
                </a:ext>
              </a:extLst>
            </p:cNvPr>
            <p:cNvSpPr txBox="1"/>
            <p:nvPr/>
          </p:nvSpPr>
          <p:spPr>
            <a:xfrm>
              <a:off x="-46038" y="2353270"/>
              <a:ext cx="2946415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  <p:grpSp>
        <p:nvGrpSpPr>
          <p:cNvPr id="2052" name="Agrupar 17">
            <a:extLst>
              <a:ext uri="{FF2B5EF4-FFF2-40B4-BE49-F238E27FC236}">
                <a16:creationId xmlns:a16="http://schemas.microsoft.com/office/drawing/2014/main" id="{043BD7D5-1F2D-484F-8D83-B50EC2CA6584}"/>
              </a:ext>
            </a:extLst>
          </p:cNvPr>
          <p:cNvGrpSpPr>
            <a:grpSpLocks/>
          </p:cNvGrpSpPr>
          <p:nvPr/>
        </p:nvGrpSpPr>
        <p:grpSpPr bwMode="auto">
          <a:xfrm>
            <a:off x="6162675" y="0"/>
            <a:ext cx="2971800" cy="3276600"/>
            <a:chOff x="-46038" y="0"/>
            <a:chExt cx="2971801" cy="3276600"/>
          </a:xfrm>
        </p:grpSpPr>
        <p:pic>
          <p:nvPicPr>
            <p:cNvPr id="2062" name="Picture 3">
              <a:extLst>
                <a:ext uri="{FF2B5EF4-FFF2-40B4-BE49-F238E27FC236}">
                  <a16:creationId xmlns:a16="http://schemas.microsoft.com/office/drawing/2014/main" id="{1724B6A8-C3C1-436C-BF2A-3C70249D4B16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6F146CA1-C130-4A47-9736-6311BEAD652D}"/>
                </a:ext>
              </a:extLst>
            </p:cNvPr>
            <p:cNvSpPr txBox="1"/>
            <p:nvPr/>
          </p:nvSpPr>
          <p:spPr>
            <a:xfrm>
              <a:off x="-46038" y="2353270"/>
              <a:ext cx="2946401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  <p:grpSp>
        <p:nvGrpSpPr>
          <p:cNvPr id="2053" name="Agrupar 20">
            <a:extLst>
              <a:ext uri="{FF2B5EF4-FFF2-40B4-BE49-F238E27FC236}">
                <a16:creationId xmlns:a16="http://schemas.microsoft.com/office/drawing/2014/main" id="{7E6834D2-9E68-4990-A0D7-03BD9EF858B6}"/>
              </a:ext>
            </a:extLst>
          </p:cNvPr>
          <p:cNvGrpSpPr>
            <a:grpSpLocks/>
          </p:cNvGrpSpPr>
          <p:nvPr/>
        </p:nvGrpSpPr>
        <p:grpSpPr bwMode="auto">
          <a:xfrm>
            <a:off x="-46038" y="3581400"/>
            <a:ext cx="2971801" cy="3276600"/>
            <a:chOff x="-46038" y="0"/>
            <a:chExt cx="2971801" cy="3276600"/>
          </a:xfrm>
        </p:grpSpPr>
        <p:pic>
          <p:nvPicPr>
            <p:cNvPr id="2060" name="Picture 3">
              <a:extLst>
                <a:ext uri="{FF2B5EF4-FFF2-40B4-BE49-F238E27FC236}">
                  <a16:creationId xmlns:a16="http://schemas.microsoft.com/office/drawing/2014/main" id="{6435918A-A6B4-4807-8020-8826ED948CD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A4D633DF-1675-41CA-B5A9-91310C8AD1C2}"/>
                </a:ext>
              </a:extLst>
            </p:cNvPr>
            <p:cNvSpPr txBox="1"/>
            <p:nvPr/>
          </p:nvSpPr>
          <p:spPr>
            <a:xfrm>
              <a:off x="-46038" y="2353270"/>
              <a:ext cx="2946401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  <p:grpSp>
        <p:nvGrpSpPr>
          <p:cNvPr id="2054" name="Agrupar 23">
            <a:extLst>
              <a:ext uri="{FF2B5EF4-FFF2-40B4-BE49-F238E27FC236}">
                <a16:creationId xmlns:a16="http://schemas.microsoft.com/office/drawing/2014/main" id="{A6839444-169A-478D-8F11-4F6A61B97D7A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3581400"/>
            <a:ext cx="2973388" cy="3276600"/>
            <a:chOff x="-46038" y="0"/>
            <a:chExt cx="2971801" cy="3276600"/>
          </a:xfrm>
        </p:grpSpPr>
        <p:pic>
          <p:nvPicPr>
            <p:cNvPr id="2058" name="Picture 3">
              <a:extLst>
                <a:ext uri="{FF2B5EF4-FFF2-40B4-BE49-F238E27FC236}">
                  <a16:creationId xmlns:a16="http://schemas.microsoft.com/office/drawing/2014/main" id="{A7643EFF-57CF-4E6A-9921-41256E9DA5C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EA555F9-AE01-40E7-8123-65EA84EF8EE8}"/>
                </a:ext>
              </a:extLst>
            </p:cNvPr>
            <p:cNvSpPr txBox="1"/>
            <p:nvPr/>
          </p:nvSpPr>
          <p:spPr>
            <a:xfrm>
              <a:off x="-46038" y="2353270"/>
              <a:ext cx="2946415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  <p:grpSp>
        <p:nvGrpSpPr>
          <p:cNvPr id="2055" name="Agrupar 29">
            <a:extLst>
              <a:ext uri="{FF2B5EF4-FFF2-40B4-BE49-F238E27FC236}">
                <a16:creationId xmlns:a16="http://schemas.microsoft.com/office/drawing/2014/main" id="{E93D03B4-DB80-42C7-A919-3BFB3EB2FC3B}"/>
              </a:ext>
            </a:extLst>
          </p:cNvPr>
          <p:cNvGrpSpPr>
            <a:grpSpLocks/>
          </p:cNvGrpSpPr>
          <p:nvPr/>
        </p:nvGrpSpPr>
        <p:grpSpPr bwMode="auto">
          <a:xfrm>
            <a:off x="6162675" y="3581400"/>
            <a:ext cx="2971800" cy="3276600"/>
            <a:chOff x="-46038" y="0"/>
            <a:chExt cx="2971801" cy="3276600"/>
          </a:xfrm>
        </p:grpSpPr>
        <p:pic>
          <p:nvPicPr>
            <p:cNvPr id="2056" name="Picture 3">
              <a:extLst>
                <a:ext uri="{FF2B5EF4-FFF2-40B4-BE49-F238E27FC236}">
                  <a16:creationId xmlns:a16="http://schemas.microsoft.com/office/drawing/2014/main" id="{1DBEC332-B14E-47DB-B93A-71647514898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6">
              <a:extLst>
                <a:ext uri="{FF2B5EF4-FFF2-40B4-BE49-F238E27FC236}">
                  <a16:creationId xmlns:a16="http://schemas.microsoft.com/office/drawing/2014/main" id="{81C0544A-3EF0-4668-A8DA-68158E516D09}"/>
                </a:ext>
              </a:extLst>
            </p:cNvPr>
            <p:cNvSpPr txBox="1"/>
            <p:nvPr/>
          </p:nvSpPr>
          <p:spPr>
            <a:xfrm>
              <a:off x="-46038" y="2353270"/>
              <a:ext cx="2946401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“</a:t>
              </a:r>
              <a:r>
                <a:rPr lang="en-US" b="1" dirty="0" err="1">
                  <a:latin typeface="+mn-lt"/>
                </a:rPr>
                <a:t>Você</a:t>
              </a:r>
              <a:r>
                <a:rPr lang="en-US" b="1" dirty="0">
                  <a:latin typeface="+mn-lt"/>
                </a:rPr>
                <a:t> […] </a:t>
              </a:r>
              <a:r>
                <a:rPr lang="en-US" b="1" dirty="0" err="1">
                  <a:latin typeface="+mn-lt"/>
                </a:rPr>
                <a:t>preparará</a:t>
              </a:r>
              <a:r>
                <a:rPr lang="en-US" b="1" dirty="0">
                  <a:latin typeface="+mn-lt"/>
                </a:rPr>
                <a:t> o </a:t>
              </a:r>
              <a:r>
                <a:rPr lang="en-US" b="1" dirty="0" err="1">
                  <a:latin typeface="+mn-lt"/>
                </a:rPr>
                <a:t>caminho</a:t>
              </a:r>
              <a:r>
                <a:rPr lang="en-US" b="1" dirty="0">
                  <a:latin typeface="+mn-lt"/>
                </a:rPr>
                <a:t> para o Senhor.”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1:76)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84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16</cp:revision>
  <cp:lastPrinted>2017-09-23T14:02:36Z</cp:lastPrinted>
  <dcterms:created xsi:type="dcterms:W3CDTF">2013-07-16T11:16:37Z</dcterms:created>
  <dcterms:modified xsi:type="dcterms:W3CDTF">2025-08-29T14:32:50Z</dcterms:modified>
</cp:coreProperties>
</file>