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4C952-3516-49E3-ACC1-4E8DC4EAA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C69B-C7D5-4E15-84D2-70767F1F6861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EA951-6671-4D47-A45F-CBCCE848F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7D39C-918E-455A-B993-3CB4784BC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FED46-99E7-4DAB-93ED-756E9F788E1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083861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BDD57-9B63-41B8-B7CE-075C23BE1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E71B-4EA5-4970-AA37-3FE9D6A8A181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CBFF5-9BFD-42FB-ACBD-37745DC20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CCE18-9C87-4764-AADE-710A928C1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0D256-CBE6-4DAC-B1DC-663E688ED755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43161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43993-4003-410A-8F36-E2F5B6AB7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13330-67B0-42B4-8742-81A766301CBA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C30F3-9638-4F0F-93C0-174AB37CF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6429-147E-4BCF-95E8-B42C0D1D6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029D1-6BB2-4A4E-BD59-1169EBE057B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0562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5B01D-C799-48F0-9C9E-DFD0CAFC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FE6EC-0CBC-49D0-A414-6F2E1D534035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8477E-9B54-4631-A259-2DD7D4E73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84D48-F30C-4D46-8688-17A292EEE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DF3DD-99A6-43BE-AB97-C51F4C93551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631311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D6225-46D2-4F9F-85BD-E6A5DA781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F62D7-9DCD-44F2-AA57-F381CCE02A6B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C9944-84CC-4D62-AA1D-44CA298DF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5153D-40A4-40B4-B66F-9EFB8F43B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4D656-C3C6-420F-84A0-4E8F13D257D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31575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026FDB-FDD0-4918-BDCD-CEB377A4E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B771E-27C7-4369-ACE7-9ACB5C4EF90E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F7070F-1087-436A-ABA6-35ACF36D8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94F031-32F1-4074-8A66-411ED5DDF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1D3DF-6146-40C5-A9C0-23115F349AA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69059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1C02C67-A178-4687-81BB-29B2D2C20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776D1-32AF-4FF3-B6B1-1E12BAB48CE4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A67804-0AE0-4034-91A3-143D34A83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133F68F-1441-4F71-8403-72FA053EA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D83A7-6E4E-4DF6-A2E7-C23FEF754DB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81269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A783AA2-17FE-4CE7-BD30-56DEE61CE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1403B-6C96-4559-8B9A-D2BC7257187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7A1C399-DBB7-49B7-B3BC-B64838EF4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8E67B7-CDD8-4D4D-8596-976A09ED8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9D775-1C90-46C7-BD72-2352D91DE01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08732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6ED26D-AF6A-4607-ADF7-ED969FD46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7FEBA-9E0C-4290-9CBF-A5CEADF25E1C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942098-2AA9-4139-A9DD-FA4AC1B1F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67EFA5-7A0E-430C-8D90-1F74AFB26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688FD-31B2-47A5-BE10-DB376AA3066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13246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D2FB5F-6E32-47DE-97D9-C0EC7379B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B268B-A7C8-4B36-82FF-B236BA3FE1E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9A5B3D-164F-4E6B-9D3A-97506BD3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68C6C9-612A-479D-B8E8-84F12928A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6990F-CC6E-49FD-9A27-BDD4565FDFB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97622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93925B-8AAD-4CE4-9005-AC1C6037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53E37-5057-40AE-8645-D30FAE3EF757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24C9D3-AFA2-4B2D-BF55-BA7B3DE91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D96FF0-2B0E-4877-BEFC-6BFA82176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AA165-EC82-48D9-86B2-B20401A7159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03135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EE6618F-491F-4F7F-B1B4-11A3C74632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85973B1-510F-495A-8F48-99206C9F61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3B90C-4D25-4454-9973-9AC6061F91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E467EB-3574-4F89-8EB0-D9FB83C64BE8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3435E-1F6F-4590-B70D-2291D33DEE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12745-7576-4168-8942-9F404D67B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B72CA7-1135-401D-9447-EA38CFDDEDF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8881A67-5350-45E0-867B-5980D0261597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5875"/>
            <a:ext cx="2916238" cy="32766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0921BA-D7FD-4970-B2B0-8D9D24C40746}"/>
              </a:ext>
            </a:extLst>
          </p:cNvPr>
          <p:cNvSpPr txBox="1"/>
          <p:nvPr/>
        </p:nvSpPr>
        <p:spPr>
          <a:xfrm>
            <a:off x="-20638" y="2052123"/>
            <a:ext cx="2916238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“Deus </a:t>
            </a:r>
            <a:r>
              <a:rPr lang="en-US" b="1" dirty="0" err="1">
                <a:latin typeface="+mn-lt"/>
              </a:rPr>
              <a:t>concedeu</a:t>
            </a:r>
            <a:r>
              <a:rPr lang="en-US" b="1" dirty="0">
                <a:latin typeface="+mn-lt"/>
              </a:rPr>
              <a:t> um </a:t>
            </a:r>
            <a:r>
              <a:rPr lang="en-US" b="1" dirty="0" err="1">
                <a:latin typeface="+mn-lt"/>
              </a:rPr>
              <a:t>dom</a:t>
            </a:r>
            <a:r>
              <a:rPr lang="en-US" b="1" dirty="0">
                <a:latin typeface="+mn-lt"/>
              </a:rPr>
              <a:t> a </a:t>
            </a:r>
            <a:r>
              <a:rPr lang="en-US" b="1" dirty="0" err="1">
                <a:latin typeface="+mn-lt"/>
              </a:rPr>
              <a:t>cada</a:t>
            </a:r>
            <a:r>
              <a:rPr lang="en-US" b="1" dirty="0">
                <a:latin typeface="+mn-lt"/>
              </a:rPr>
              <a:t> um, e </a:t>
            </a:r>
            <a:r>
              <a:rPr lang="en-US" b="1" dirty="0" err="1">
                <a:latin typeface="+mn-lt"/>
              </a:rPr>
              <a:t>vocês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devem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usá</a:t>
            </a:r>
            <a:r>
              <a:rPr lang="en-US" b="1" dirty="0">
                <a:latin typeface="+mn-lt"/>
              </a:rPr>
              <a:t>-lo para </a:t>
            </a:r>
            <a:r>
              <a:rPr lang="en-US" b="1" dirty="0" err="1">
                <a:latin typeface="+mn-lt"/>
              </a:rPr>
              <a:t>servir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uns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aos</a:t>
            </a:r>
            <a:r>
              <a:rPr lang="en-US" b="1" dirty="0">
                <a:latin typeface="+mn-lt"/>
              </a:rPr>
              <a:t> outros.” (1 Pedro 4:10)</a:t>
            </a:r>
          </a:p>
        </p:txBody>
      </p:sp>
      <p:pic>
        <p:nvPicPr>
          <p:cNvPr id="2052" name="Picture 2">
            <a:extLst>
              <a:ext uri="{FF2B5EF4-FFF2-40B4-BE49-F238E27FC236}">
                <a16:creationId xmlns:a16="http://schemas.microsoft.com/office/drawing/2014/main" id="{C6517178-D2D8-429E-A25C-805F5C79F6A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-15875"/>
            <a:ext cx="29162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>
            <a:extLst>
              <a:ext uri="{FF2B5EF4-FFF2-40B4-BE49-F238E27FC236}">
                <a16:creationId xmlns:a16="http://schemas.microsoft.com/office/drawing/2014/main" id="{74E16997-E7CE-49A3-A98A-A2F3FF2E1A2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-15875"/>
            <a:ext cx="29162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4">
            <a:extLst>
              <a:ext uri="{FF2B5EF4-FFF2-40B4-BE49-F238E27FC236}">
                <a16:creationId xmlns:a16="http://schemas.microsoft.com/office/drawing/2014/main" id="{2B196660-2405-4B1B-B883-B916C223868A}"/>
              </a:ext>
            </a:extLst>
          </p:cNvPr>
          <p:cNvSpPr txBox="1"/>
          <p:nvPr/>
        </p:nvSpPr>
        <p:spPr>
          <a:xfrm>
            <a:off x="3103563" y="2057400"/>
            <a:ext cx="2916237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“Deus concedeu um dom a cada um, e vocês devem usá-lo para servir uns aos outros.”</a:t>
            </a:r>
            <a:r>
              <a:rPr lang="en-US" b="1" dirty="0">
                <a:latin typeface="+mn-lt"/>
              </a:rPr>
              <a:t> (1 Pedro 4:10)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DB965C4B-1273-42DB-98D7-0A90A549D832}"/>
              </a:ext>
            </a:extLst>
          </p:cNvPr>
          <p:cNvSpPr txBox="1"/>
          <p:nvPr/>
        </p:nvSpPr>
        <p:spPr>
          <a:xfrm>
            <a:off x="6227763" y="2057400"/>
            <a:ext cx="2916237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“Deus concedeu um dom a cada um, e vocês devem usá-lo para servir uns aos outros.”</a:t>
            </a:r>
            <a:r>
              <a:rPr lang="en-US" b="1" dirty="0">
                <a:latin typeface="+mn-lt"/>
              </a:rPr>
              <a:t> (1 Pedro 4:10)</a:t>
            </a:r>
          </a:p>
        </p:txBody>
      </p:sp>
      <p:pic>
        <p:nvPicPr>
          <p:cNvPr id="2056" name="Picture 2">
            <a:extLst>
              <a:ext uri="{FF2B5EF4-FFF2-40B4-BE49-F238E27FC236}">
                <a16:creationId xmlns:a16="http://schemas.microsoft.com/office/drawing/2014/main" id="{CF3617B3-D0BD-4D0E-9761-33EE9BAD9CA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29162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4">
            <a:extLst>
              <a:ext uri="{FF2B5EF4-FFF2-40B4-BE49-F238E27FC236}">
                <a16:creationId xmlns:a16="http://schemas.microsoft.com/office/drawing/2014/main" id="{A41F42B1-8065-43A4-A63F-2A57C4DE3674}"/>
              </a:ext>
            </a:extLst>
          </p:cNvPr>
          <p:cNvSpPr txBox="1"/>
          <p:nvPr/>
        </p:nvSpPr>
        <p:spPr>
          <a:xfrm>
            <a:off x="-20638" y="5656906"/>
            <a:ext cx="2916238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“Deus concedeu um dom a cada um, e vocês devem usá-lo para servir uns aos outros.”</a:t>
            </a:r>
            <a:r>
              <a:rPr lang="en-US" b="1" dirty="0">
                <a:latin typeface="+mn-lt"/>
              </a:rPr>
              <a:t> (1 Pedro 4:10)</a:t>
            </a:r>
          </a:p>
        </p:txBody>
      </p:sp>
      <p:pic>
        <p:nvPicPr>
          <p:cNvPr id="2058" name="Picture 2">
            <a:extLst>
              <a:ext uri="{FF2B5EF4-FFF2-40B4-BE49-F238E27FC236}">
                <a16:creationId xmlns:a16="http://schemas.microsoft.com/office/drawing/2014/main" id="{BFFC5CFE-F4D2-4E77-9EFC-2AF934C4253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3581400"/>
            <a:ext cx="29162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2">
            <a:extLst>
              <a:ext uri="{FF2B5EF4-FFF2-40B4-BE49-F238E27FC236}">
                <a16:creationId xmlns:a16="http://schemas.microsoft.com/office/drawing/2014/main" id="{AB4BC2F2-24D9-4BC0-AD85-7905920BD55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581400"/>
            <a:ext cx="29162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A9E7156F-E269-48E1-B7FD-8E88F435CADB}"/>
              </a:ext>
            </a:extLst>
          </p:cNvPr>
          <p:cNvSpPr txBox="1"/>
          <p:nvPr/>
        </p:nvSpPr>
        <p:spPr>
          <a:xfrm>
            <a:off x="3103563" y="5647853"/>
            <a:ext cx="2916237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“Deus concedeu um dom a cada um, e vocês devem usá-lo para servir uns aos outros.”</a:t>
            </a:r>
            <a:r>
              <a:rPr lang="en-US" b="1" dirty="0">
                <a:latin typeface="+mn-lt"/>
              </a:rPr>
              <a:t> (1 Pedro 4:10)</a:t>
            </a: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644408AC-FFD9-438B-9C0B-56CBC6B3F907}"/>
              </a:ext>
            </a:extLst>
          </p:cNvPr>
          <p:cNvSpPr txBox="1"/>
          <p:nvPr/>
        </p:nvSpPr>
        <p:spPr>
          <a:xfrm>
            <a:off x="6227763" y="5656906"/>
            <a:ext cx="2916237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“Deus concedeu um dom a cada um, e vocês devem usá-lo para servir uns aos outros.”</a:t>
            </a:r>
            <a:r>
              <a:rPr lang="en-US" b="1" dirty="0">
                <a:latin typeface="+mn-lt"/>
              </a:rPr>
              <a:t> (1 Pedro 4:10)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144</Words>
  <Application>Microsoft Office PowerPoint</Application>
  <PresentationFormat>Apresentação na tela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16</cp:revision>
  <cp:lastPrinted>2017-09-23T14:02:36Z</cp:lastPrinted>
  <dcterms:created xsi:type="dcterms:W3CDTF">2013-07-16T11:16:37Z</dcterms:created>
  <dcterms:modified xsi:type="dcterms:W3CDTF">2025-08-28T22:01:36Z</dcterms:modified>
</cp:coreProperties>
</file>