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153" autoAdjust="0"/>
  </p:normalViewPr>
  <p:slideViewPr>
    <p:cSldViewPr>
      <p:cViewPr varScale="1">
        <p:scale>
          <a:sx n="106" d="100"/>
          <a:sy n="106" d="100"/>
        </p:scale>
        <p:origin x="1764" y="90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>
            <a:extLst>
              <a:ext uri="{FF2B5EF4-FFF2-40B4-BE49-F238E27FC236}">
                <a16:creationId xmlns:a16="http://schemas.microsoft.com/office/drawing/2014/main" id="{3FBA7311-21AC-4937-8BB3-227652891B6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DD0135C5-2B48-4EDF-8F12-FABE0BBE2F64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85DF7C9-1538-4013-A996-FEB550730DFA}" type="datetimeFigureOut">
              <a:rPr lang="pt-BR"/>
              <a:pPr>
                <a:defRPr/>
              </a:pPr>
              <a:t>29/08/2025</a:t>
            </a:fld>
            <a:endParaRPr lang="pt-BR"/>
          </a:p>
        </p:txBody>
      </p:sp>
      <p:sp>
        <p:nvSpPr>
          <p:cNvPr id="4" name="Espaço Reservado para Imagem de Slide 3">
            <a:extLst>
              <a:ext uri="{FF2B5EF4-FFF2-40B4-BE49-F238E27FC236}">
                <a16:creationId xmlns:a16="http://schemas.microsoft.com/office/drawing/2014/main" id="{11CE79A4-5233-4614-A0F9-D4AD5431AEB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BR" noProof="0"/>
          </a:p>
        </p:txBody>
      </p:sp>
      <p:sp>
        <p:nvSpPr>
          <p:cNvPr id="5" name="Espaço Reservado para Anotações 4">
            <a:extLst>
              <a:ext uri="{FF2B5EF4-FFF2-40B4-BE49-F238E27FC236}">
                <a16:creationId xmlns:a16="http://schemas.microsoft.com/office/drawing/2014/main" id="{FB2439A5-A25D-4B14-87C5-34C8676D2ED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noProof="0"/>
              <a:t>Editar estilos de texto Mestre</a:t>
            </a:r>
          </a:p>
          <a:p>
            <a:pPr lvl="1"/>
            <a:r>
              <a:rPr lang="pt-BR" noProof="0"/>
              <a:t>Segundo nível</a:t>
            </a:r>
          </a:p>
          <a:p>
            <a:pPr lvl="2"/>
            <a:r>
              <a:rPr lang="pt-BR" noProof="0"/>
              <a:t>Terceiro nível</a:t>
            </a:r>
          </a:p>
          <a:p>
            <a:pPr lvl="3"/>
            <a:r>
              <a:rPr lang="pt-BR" noProof="0"/>
              <a:t>Quarto nível</a:t>
            </a:r>
          </a:p>
          <a:p>
            <a:pPr lvl="4"/>
            <a:r>
              <a:rPr lang="pt-BR" noProof="0"/>
              <a:t>Quinto nível</a:t>
            </a:r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7013F72C-2A7F-45AA-8470-F28A24913E1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E869490-86CE-4D7A-A0F7-E55BBA3C97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A08F2055-9C63-44E3-A898-3C62A011DAAC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ço Reservado para Imagem de Slide 1">
            <a:extLst>
              <a:ext uri="{FF2B5EF4-FFF2-40B4-BE49-F238E27FC236}">
                <a16:creationId xmlns:a16="http://schemas.microsoft.com/office/drawing/2014/main" id="{4FB57BAA-B9B4-44E3-A32E-EBF956D7653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Espaço Reservado para Anotações 2">
            <a:extLst>
              <a:ext uri="{FF2B5EF4-FFF2-40B4-BE49-F238E27FC236}">
                <a16:creationId xmlns:a16="http://schemas.microsoft.com/office/drawing/2014/main" id="{845E36BC-DE38-4114-9CED-702239EC5D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/>
          </a:p>
        </p:txBody>
      </p:sp>
      <p:sp>
        <p:nvSpPr>
          <p:cNvPr id="4100" name="Espaço Reservado para Número de Slide 3">
            <a:extLst>
              <a:ext uri="{FF2B5EF4-FFF2-40B4-BE49-F238E27FC236}">
                <a16:creationId xmlns:a16="http://schemas.microsoft.com/office/drawing/2014/main" id="{F0246826-93A3-4778-9E1E-EC50971BDA3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1BFF707A-D6EA-4452-B03C-6AD192256D1F}" type="slidenum">
              <a:rPr lang="pt-BR" altLang="pt-BR"/>
              <a:pPr/>
              <a:t>1</a:t>
            </a:fld>
            <a:endParaRPr lang="pt-BR" altLang="pt-B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56A39D-685A-4A63-A045-64004BA6BC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028DDA-FF41-416C-AB07-311A14558096}" type="datetimeFigureOut">
              <a:rPr lang="en-US"/>
              <a:pPr>
                <a:defRPr/>
              </a:pPr>
              <a:t>8/29/2025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9802A8-F338-4CB8-B646-2EE569CE91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0D296A-B4FE-4C9F-8FB5-09777B699E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09DF8C-0972-4175-A9CE-1BCE64BE62B9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18983405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D23A42-3CB8-447A-AE08-D61ABEBE5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B8270-ED54-43BF-89FA-7482E36130F0}" type="datetimeFigureOut">
              <a:rPr lang="en-US"/>
              <a:pPr>
                <a:defRPr/>
              </a:pPr>
              <a:t>8/29/2025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A1F5B3-F7EC-422F-9A0D-48DB73F4C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CFCE77-6875-43C5-BA8E-F48C5B3B44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6EEBA5-B882-4BD3-AC90-FDB2317CFA24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36305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4F9FA9-E7FD-40C7-9182-404D575F6B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FAD43-08AC-4FA7-B9F2-D650EE00F3BC}" type="datetimeFigureOut">
              <a:rPr lang="en-US"/>
              <a:pPr>
                <a:defRPr/>
              </a:pPr>
              <a:t>8/29/2025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923412-7063-40A6-AED8-3D67D706E4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F7F74A-6292-4AF3-B923-9C286610B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F1AA45-3BF8-4B82-B433-2F576DD50AD7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811833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948B9A-D571-42FF-B9F4-98CC48A8E0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C1B0E-A7D6-45EB-B1AE-42D9A6768BA5}" type="datetimeFigureOut">
              <a:rPr lang="en-US"/>
              <a:pPr>
                <a:defRPr/>
              </a:pPr>
              <a:t>8/29/2025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B3738D-5E1A-4E68-B740-10FF4D317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5B7C86-979B-4692-B370-E5F1F8A33D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7F6400-3316-4829-8216-0981F3071679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3294302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F0A3FF-2C4F-44A7-9EF5-635EB68F2E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CE550E-746C-45D8-B995-EE962EA6F355}" type="datetimeFigureOut">
              <a:rPr lang="en-US"/>
              <a:pPr>
                <a:defRPr/>
              </a:pPr>
              <a:t>8/29/2025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D2E485-C07E-402E-89F8-E4B266DF2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D000F4-315F-48CB-8243-0B9E2815D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3EE67-0C23-4368-8ACB-0F3BC77940B8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10763617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0E64970-A328-4D00-B174-D7E026A46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32831E-9C2A-408F-96E9-17FED08B7BA2}" type="datetimeFigureOut">
              <a:rPr lang="en-US"/>
              <a:pPr>
                <a:defRPr/>
              </a:pPr>
              <a:t>8/29/2025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E96DDAD-C2CD-4650-8190-74D3BC490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E940434-5AD6-48B3-88DD-1974BA15F3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C2A1F0-D3FC-4EC7-A3EB-E517617AC936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6941112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6CFAAD4-5736-4404-8714-9BC2C0FD9D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7B3F4-F5D0-4300-9A6A-6CE106DE1030}" type="datetimeFigureOut">
              <a:rPr lang="en-US"/>
              <a:pPr>
                <a:defRPr/>
              </a:pPr>
              <a:t>8/29/2025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862F148-8816-4A47-9234-FADDD0BC6E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34C2995-B8CC-47EB-A02E-B8CF5CE72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11A6C9-722D-463B-844A-C7CE7951AEE0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7032758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806ECCA-E3FD-491A-8EAA-4B99479309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2930D6-E6DA-4503-8F81-07D40BE31C74}" type="datetimeFigureOut">
              <a:rPr lang="en-US"/>
              <a:pPr>
                <a:defRPr/>
              </a:pPr>
              <a:t>8/29/2025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347DE57-5040-4BE9-A8E0-4E609A390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A1A3083-4870-45BD-9283-F71311682E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CB547-87D8-4F60-AC49-48478EBB120E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2052191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66738BB-D493-495F-B5A5-28D8AA646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00717C-2BFF-40F4-BB00-A85667B791AD}" type="datetimeFigureOut">
              <a:rPr lang="en-US"/>
              <a:pPr>
                <a:defRPr/>
              </a:pPr>
              <a:t>8/29/2025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0885722-6902-4FF4-A015-E5A454ACD3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A87A0A2-E1BE-41B8-8DF9-5D66369DD3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FB64D4-024E-4B1D-B5FE-3113D9DFF9D8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2405714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631E4F2-1300-4882-A0A1-AADCD54AC7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7B0090-1355-42C7-A138-AA6B3E383697}" type="datetimeFigureOut">
              <a:rPr lang="en-US"/>
              <a:pPr>
                <a:defRPr/>
              </a:pPr>
              <a:t>8/29/2025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1ED5551-6BB3-42FB-B163-95CC8116DD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4351EDE-BB96-4981-93A2-EEE96DFBA3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544780-F97F-4CE1-BD57-6B250E3C46EF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40933161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6322E3D-1CB9-48C7-8225-A436C20B44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F41017-00BC-41D2-BFF5-FE340849CC01}" type="datetimeFigureOut">
              <a:rPr lang="en-US"/>
              <a:pPr>
                <a:defRPr/>
              </a:pPr>
              <a:t>8/29/2025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0448402-5F3A-49E1-88F8-E2E2B39ACD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F0B8E79-603E-4710-8579-E8E2B61F10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86151-CA97-479F-82C4-6F4D710F2352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1430104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7A777C1-EDB9-4972-B15A-DDE3949F03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pt-BR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3927013-9827-4B55-B3B0-CE4E1F034C6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pt-BR"/>
              <a:t>Click to edit Master text styles</a:t>
            </a:r>
          </a:p>
          <a:p>
            <a:pPr lvl="1"/>
            <a:r>
              <a:rPr lang="en-US" altLang="pt-BR"/>
              <a:t>Second level</a:t>
            </a:r>
          </a:p>
          <a:p>
            <a:pPr lvl="2"/>
            <a:r>
              <a:rPr lang="en-US" altLang="pt-BR"/>
              <a:t>Third level</a:t>
            </a:r>
          </a:p>
          <a:p>
            <a:pPr lvl="3"/>
            <a:r>
              <a:rPr lang="en-US" altLang="pt-BR"/>
              <a:t>Fourth level</a:t>
            </a:r>
          </a:p>
          <a:p>
            <a:pPr lvl="4"/>
            <a:r>
              <a:rPr lang="en-US" altLang="pt-BR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FB37-774B-481B-B49B-2C771C4FF2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0C2B23F-0F14-4EFA-A518-856145A6FFF8}" type="datetimeFigureOut">
              <a:rPr lang="en-US"/>
              <a:pPr>
                <a:defRPr/>
              </a:pPr>
              <a:t>8/29/2025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C5541B-4BF4-48D1-9354-8099C86365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E23F5E-ABFE-4C09-8194-3874331851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3970D24-E91F-459B-B934-A1073E4C6242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Agrupar 1">
            <a:extLst>
              <a:ext uri="{FF2B5EF4-FFF2-40B4-BE49-F238E27FC236}">
                <a16:creationId xmlns:a16="http://schemas.microsoft.com/office/drawing/2014/main" id="{18479C8E-76FD-4DC4-90B1-9468C9514062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2916238" cy="3276600"/>
            <a:chOff x="0" y="0"/>
            <a:chExt cx="2916238" cy="3276600"/>
          </a:xfrm>
        </p:grpSpPr>
        <p:pic>
          <p:nvPicPr>
            <p:cNvPr id="3090" name="Picture 5">
              <a:extLst>
                <a:ext uri="{FF2B5EF4-FFF2-40B4-BE49-F238E27FC236}">
                  <a16:creationId xmlns:a16="http://schemas.microsoft.com/office/drawing/2014/main" id="{8CBED679-BE89-4BFC-B40A-A9B6BD0F2F8C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916238" cy="327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TextBox 11">
              <a:extLst>
                <a:ext uri="{FF2B5EF4-FFF2-40B4-BE49-F238E27FC236}">
                  <a16:creationId xmlns:a16="http://schemas.microsoft.com/office/drawing/2014/main" id="{9A70FE50-76E2-4746-B229-2D11E7C9F1A1}"/>
                </a:ext>
              </a:extLst>
            </p:cNvPr>
            <p:cNvSpPr txBox="1"/>
            <p:nvPr/>
          </p:nvSpPr>
          <p:spPr>
            <a:xfrm>
              <a:off x="0" y="9525"/>
              <a:ext cx="2916238" cy="1477328"/>
            </a:xfrm>
            <a:prstGeom prst="rect">
              <a:avLst/>
            </a:prstGeom>
            <a:solidFill>
              <a:schemeClr val="accent4">
                <a:lumMod val="40000"/>
                <a:lumOff val="60000"/>
                <a:alpha val="50000"/>
              </a:schemeClr>
            </a:solidFill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b="1" dirty="0">
                  <a:latin typeface="+mn-lt"/>
                </a:rPr>
                <a:t>“Não tenham medo! Trago boas notícias, que darão grande alegria a todo o povo.”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b="1" dirty="0">
                  <a:latin typeface="+mn-lt"/>
                </a:rPr>
                <a:t>(Lucas 2:10)</a:t>
              </a:r>
            </a:p>
          </p:txBody>
        </p:sp>
      </p:grpSp>
      <p:grpSp>
        <p:nvGrpSpPr>
          <p:cNvPr id="3075" name="Agrupar 14">
            <a:extLst>
              <a:ext uri="{FF2B5EF4-FFF2-40B4-BE49-F238E27FC236}">
                <a16:creationId xmlns:a16="http://schemas.microsoft.com/office/drawing/2014/main" id="{5D56FDB7-5137-4FFC-9423-92D3B8A6B8C9}"/>
              </a:ext>
            </a:extLst>
          </p:cNvPr>
          <p:cNvGrpSpPr>
            <a:grpSpLocks/>
          </p:cNvGrpSpPr>
          <p:nvPr/>
        </p:nvGrpSpPr>
        <p:grpSpPr bwMode="auto">
          <a:xfrm>
            <a:off x="3113088" y="0"/>
            <a:ext cx="2917825" cy="3276600"/>
            <a:chOff x="0" y="0"/>
            <a:chExt cx="2916238" cy="3276600"/>
          </a:xfrm>
        </p:grpSpPr>
        <p:pic>
          <p:nvPicPr>
            <p:cNvPr id="3088" name="Picture 5">
              <a:extLst>
                <a:ext uri="{FF2B5EF4-FFF2-40B4-BE49-F238E27FC236}">
                  <a16:creationId xmlns:a16="http://schemas.microsoft.com/office/drawing/2014/main" id="{E672E5BE-66BB-4127-B84F-5A81840F61AB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916238" cy="327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11">
              <a:extLst>
                <a:ext uri="{FF2B5EF4-FFF2-40B4-BE49-F238E27FC236}">
                  <a16:creationId xmlns:a16="http://schemas.microsoft.com/office/drawing/2014/main" id="{883179B5-5BBF-49FD-AB27-0960402D1BBF}"/>
                </a:ext>
              </a:extLst>
            </p:cNvPr>
            <p:cNvSpPr txBox="1"/>
            <p:nvPr/>
          </p:nvSpPr>
          <p:spPr>
            <a:xfrm>
              <a:off x="0" y="9525"/>
              <a:ext cx="2916238" cy="1477963"/>
            </a:xfrm>
            <a:prstGeom prst="rect">
              <a:avLst/>
            </a:prstGeom>
            <a:solidFill>
              <a:schemeClr val="accent4">
                <a:lumMod val="40000"/>
                <a:lumOff val="60000"/>
                <a:alpha val="50000"/>
              </a:schemeClr>
            </a:solidFill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b="1" dirty="0">
                  <a:latin typeface="+mn-lt"/>
                </a:rPr>
                <a:t>“Não tenham medo! Trago boas notícias, que darão grande alegria a todo o povo.”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b="1" dirty="0">
                  <a:latin typeface="+mn-lt"/>
                </a:rPr>
                <a:t>(Lucas 2:10)</a:t>
              </a:r>
            </a:p>
          </p:txBody>
        </p:sp>
      </p:grpSp>
      <p:grpSp>
        <p:nvGrpSpPr>
          <p:cNvPr id="3076" name="Agrupar 17">
            <a:extLst>
              <a:ext uri="{FF2B5EF4-FFF2-40B4-BE49-F238E27FC236}">
                <a16:creationId xmlns:a16="http://schemas.microsoft.com/office/drawing/2014/main" id="{2F7AC0C7-AA6E-454F-ACFB-3D55711FDCD2}"/>
              </a:ext>
            </a:extLst>
          </p:cNvPr>
          <p:cNvGrpSpPr>
            <a:grpSpLocks/>
          </p:cNvGrpSpPr>
          <p:nvPr/>
        </p:nvGrpSpPr>
        <p:grpSpPr bwMode="auto">
          <a:xfrm>
            <a:off x="6227763" y="0"/>
            <a:ext cx="2916237" cy="3276600"/>
            <a:chOff x="0" y="0"/>
            <a:chExt cx="2916238" cy="3276600"/>
          </a:xfrm>
        </p:grpSpPr>
        <p:pic>
          <p:nvPicPr>
            <p:cNvPr id="3086" name="Picture 5">
              <a:extLst>
                <a:ext uri="{FF2B5EF4-FFF2-40B4-BE49-F238E27FC236}">
                  <a16:creationId xmlns:a16="http://schemas.microsoft.com/office/drawing/2014/main" id="{89908DA4-1C82-4B03-A126-CB657C325D77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916238" cy="327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TextBox 11">
              <a:extLst>
                <a:ext uri="{FF2B5EF4-FFF2-40B4-BE49-F238E27FC236}">
                  <a16:creationId xmlns:a16="http://schemas.microsoft.com/office/drawing/2014/main" id="{A8C7819B-1162-44B0-B88D-D3C098C2EC16}"/>
                </a:ext>
              </a:extLst>
            </p:cNvPr>
            <p:cNvSpPr txBox="1"/>
            <p:nvPr/>
          </p:nvSpPr>
          <p:spPr>
            <a:xfrm>
              <a:off x="0" y="9525"/>
              <a:ext cx="2916238" cy="1477963"/>
            </a:xfrm>
            <a:prstGeom prst="rect">
              <a:avLst/>
            </a:prstGeom>
            <a:solidFill>
              <a:schemeClr val="accent4">
                <a:lumMod val="40000"/>
                <a:lumOff val="60000"/>
                <a:alpha val="50000"/>
              </a:schemeClr>
            </a:solidFill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b="1" dirty="0">
                  <a:latin typeface="+mn-lt"/>
                </a:rPr>
                <a:t>“Não tenham medo! Trago boas notícias, que darão grande alegria a todo o povo.”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b="1" dirty="0">
                  <a:latin typeface="+mn-lt"/>
                </a:rPr>
                <a:t>(Lucas 2:10)</a:t>
              </a:r>
            </a:p>
          </p:txBody>
        </p:sp>
      </p:grpSp>
      <p:grpSp>
        <p:nvGrpSpPr>
          <p:cNvPr id="3077" name="Agrupar 23">
            <a:extLst>
              <a:ext uri="{FF2B5EF4-FFF2-40B4-BE49-F238E27FC236}">
                <a16:creationId xmlns:a16="http://schemas.microsoft.com/office/drawing/2014/main" id="{3A3F1B48-889B-4AD7-A96D-A485DF4F4CBA}"/>
              </a:ext>
            </a:extLst>
          </p:cNvPr>
          <p:cNvGrpSpPr>
            <a:grpSpLocks/>
          </p:cNvGrpSpPr>
          <p:nvPr/>
        </p:nvGrpSpPr>
        <p:grpSpPr bwMode="auto">
          <a:xfrm>
            <a:off x="0" y="3581400"/>
            <a:ext cx="2916238" cy="3276600"/>
            <a:chOff x="0" y="0"/>
            <a:chExt cx="2916238" cy="3276600"/>
          </a:xfrm>
        </p:grpSpPr>
        <p:pic>
          <p:nvPicPr>
            <p:cNvPr id="3084" name="Picture 5">
              <a:extLst>
                <a:ext uri="{FF2B5EF4-FFF2-40B4-BE49-F238E27FC236}">
                  <a16:creationId xmlns:a16="http://schemas.microsoft.com/office/drawing/2014/main" id="{03FE04C6-43B4-4997-8752-4A37A7F6FF55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916238" cy="327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TextBox 11">
              <a:extLst>
                <a:ext uri="{FF2B5EF4-FFF2-40B4-BE49-F238E27FC236}">
                  <a16:creationId xmlns:a16="http://schemas.microsoft.com/office/drawing/2014/main" id="{8709B0F4-9A6F-4FFD-9D00-75796CF40070}"/>
                </a:ext>
              </a:extLst>
            </p:cNvPr>
            <p:cNvSpPr txBox="1"/>
            <p:nvPr/>
          </p:nvSpPr>
          <p:spPr>
            <a:xfrm>
              <a:off x="0" y="9525"/>
              <a:ext cx="2916238" cy="1477963"/>
            </a:xfrm>
            <a:prstGeom prst="rect">
              <a:avLst/>
            </a:prstGeom>
            <a:solidFill>
              <a:schemeClr val="accent4">
                <a:lumMod val="40000"/>
                <a:lumOff val="60000"/>
                <a:alpha val="50000"/>
              </a:schemeClr>
            </a:solidFill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b="1" dirty="0">
                  <a:latin typeface="+mn-lt"/>
                </a:rPr>
                <a:t>“Não tenham medo! Trago boas notícias, que darão grande alegria a todo o povo.”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b="1" dirty="0">
                  <a:latin typeface="+mn-lt"/>
                </a:rPr>
                <a:t>(Lucas 2:10)</a:t>
              </a:r>
            </a:p>
          </p:txBody>
        </p:sp>
      </p:grpSp>
      <p:grpSp>
        <p:nvGrpSpPr>
          <p:cNvPr id="3078" name="Agrupar 28">
            <a:extLst>
              <a:ext uri="{FF2B5EF4-FFF2-40B4-BE49-F238E27FC236}">
                <a16:creationId xmlns:a16="http://schemas.microsoft.com/office/drawing/2014/main" id="{593D286D-E71C-41E9-9A09-7FABD0EAC2A4}"/>
              </a:ext>
            </a:extLst>
          </p:cNvPr>
          <p:cNvGrpSpPr>
            <a:grpSpLocks/>
          </p:cNvGrpSpPr>
          <p:nvPr/>
        </p:nvGrpSpPr>
        <p:grpSpPr bwMode="auto">
          <a:xfrm>
            <a:off x="3113088" y="3581400"/>
            <a:ext cx="2917825" cy="3276600"/>
            <a:chOff x="0" y="0"/>
            <a:chExt cx="2916238" cy="3276600"/>
          </a:xfrm>
        </p:grpSpPr>
        <p:pic>
          <p:nvPicPr>
            <p:cNvPr id="3082" name="Picture 5">
              <a:extLst>
                <a:ext uri="{FF2B5EF4-FFF2-40B4-BE49-F238E27FC236}">
                  <a16:creationId xmlns:a16="http://schemas.microsoft.com/office/drawing/2014/main" id="{57FA68E3-4CA3-45E2-B544-C5355614027B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916238" cy="327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TextBox 11">
              <a:extLst>
                <a:ext uri="{FF2B5EF4-FFF2-40B4-BE49-F238E27FC236}">
                  <a16:creationId xmlns:a16="http://schemas.microsoft.com/office/drawing/2014/main" id="{AA8007B1-F979-489C-B024-C7054072F1E4}"/>
                </a:ext>
              </a:extLst>
            </p:cNvPr>
            <p:cNvSpPr txBox="1"/>
            <p:nvPr/>
          </p:nvSpPr>
          <p:spPr>
            <a:xfrm>
              <a:off x="0" y="9525"/>
              <a:ext cx="2916238" cy="1477963"/>
            </a:xfrm>
            <a:prstGeom prst="rect">
              <a:avLst/>
            </a:prstGeom>
            <a:solidFill>
              <a:schemeClr val="accent4">
                <a:lumMod val="40000"/>
                <a:lumOff val="60000"/>
                <a:alpha val="50000"/>
              </a:schemeClr>
            </a:solidFill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b="1" dirty="0">
                  <a:latin typeface="+mn-lt"/>
                </a:rPr>
                <a:t>“Não tenham medo! Trago boas notícias, que darão grande alegria a todo o povo.”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b="1" dirty="0">
                  <a:latin typeface="+mn-lt"/>
                </a:rPr>
                <a:t>(Lucas 2:10)</a:t>
              </a:r>
            </a:p>
          </p:txBody>
        </p:sp>
      </p:grpSp>
      <p:grpSp>
        <p:nvGrpSpPr>
          <p:cNvPr id="3079" name="Agrupar 31">
            <a:extLst>
              <a:ext uri="{FF2B5EF4-FFF2-40B4-BE49-F238E27FC236}">
                <a16:creationId xmlns:a16="http://schemas.microsoft.com/office/drawing/2014/main" id="{15CDC282-63B3-4434-B9BA-3A25BF551574}"/>
              </a:ext>
            </a:extLst>
          </p:cNvPr>
          <p:cNvGrpSpPr>
            <a:grpSpLocks/>
          </p:cNvGrpSpPr>
          <p:nvPr/>
        </p:nvGrpSpPr>
        <p:grpSpPr bwMode="auto">
          <a:xfrm>
            <a:off x="6227763" y="3581400"/>
            <a:ext cx="2916237" cy="3276600"/>
            <a:chOff x="0" y="0"/>
            <a:chExt cx="2916238" cy="3276600"/>
          </a:xfrm>
        </p:grpSpPr>
        <p:pic>
          <p:nvPicPr>
            <p:cNvPr id="3080" name="Picture 5">
              <a:extLst>
                <a:ext uri="{FF2B5EF4-FFF2-40B4-BE49-F238E27FC236}">
                  <a16:creationId xmlns:a16="http://schemas.microsoft.com/office/drawing/2014/main" id="{F492D978-5CBB-4191-A90F-7D29B5F5024C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916238" cy="327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TextBox 11">
              <a:extLst>
                <a:ext uri="{FF2B5EF4-FFF2-40B4-BE49-F238E27FC236}">
                  <a16:creationId xmlns:a16="http://schemas.microsoft.com/office/drawing/2014/main" id="{A96F6B56-B631-4688-A146-66C479D753C7}"/>
                </a:ext>
              </a:extLst>
            </p:cNvPr>
            <p:cNvSpPr txBox="1"/>
            <p:nvPr/>
          </p:nvSpPr>
          <p:spPr>
            <a:xfrm>
              <a:off x="0" y="9525"/>
              <a:ext cx="2916238" cy="1477963"/>
            </a:xfrm>
            <a:prstGeom prst="rect">
              <a:avLst/>
            </a:prstGeom>
            <a:solidFill>
              <a:schemeClr val="accent4">
                <a:lumMod val="40000"/>
                <a:lumOff val="60000"/>
                <a:alpha val="50000"/>
              </a:schemeClr>
            </a:solidFill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b="1" dirty="0">
                  <a:latin typeface="+mn-lt"/>
                </a:rPr>
                <a:t>“Não tenham medo! </a:t>
              </a:r>
              <a:r>
                <a:rPr lang="pt-BR" b="1">
                  <a:latin typeface="+mn-lt"/>
                </a:rPr>
                <a:t>Trago boas notícias, que darão grande alegria a todo o povo.”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b="1">
                  <a:latin typeface="+mn-lt"/>
                </a:rPr>
                <a:t>(</a:t>
              </a:r>
              <a:r>
                <a:rPr lang="pt-BR" b="1" dirty="0">
                  <a:latin typeface="+mn-lt"/>
                </a:rPr>
                <a:t>Lucas 2:10)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133</Words>
  <Application>Microsoft Office PowerPoint</Application>
  <PresentationFormat>Apresentação na tela (4:3)</PresentationFormat>
  <Paragraphs>13</Paragraphs>
  <Slides>1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4" baseType="lpstr">
      <vt:lpstr>Calibri</vt:lpstr>
      <vt:lpstr>Arial</vt:lpstr>
      <vt:lpstr>Office Theme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Edwin</dc:creator>
  <cp:lastModifiedBy>ruy.ernesto.virtual@gmail.com</cp:lastModifiedBy>
  <cp:revision>15</cp:revision>
  <cp:lastPrinted>2017-09-23T14:02:36Z</cp:lastPrinted>
  <dcterms:created xsi:type="dcterms:W3CDTF">2013-07-16T11:16:37Z</dcterms:created>
  <dcterms:modified xsi:type="dcterms:W3CDTF">2025-08-29T21:00:08Z</dcterms:modified>
</cp:coreProperties>
</file>