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79" d="100"/>
          <a:sy n="79" d="100"/>
        </p:scale>
        <p:origin x="108" y="66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453FF-F297-424A-AAD9-66B6D3ED6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F8D74-920F-4192-B97B-11B1419DB6C3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1F5B3-1BAE-41D2-B3DD-A4E89E0D5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487AB-DE19-4415-9DC2-4041EE94A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6D02C-3E7D-43B8-97C3-1BEED581F18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90618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2D893-6C7C-403A-8589-92F104CC8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37B3E-BEFD-457C-A8A5-E52AE6CE0D71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5EC54-9C64-462D-8824-5E079A2A6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DC2DD-FF18-4E91-AD59-BF3BF05BC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AE6B5-BEDA-4152-8110-CC494D04319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100769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C15BF-A9D3-4C10-AF74-E971CB7BE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14A5-01C6-4B71-98F1-D0533C129B7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EF956F-7A2D-4327-8A78-7D75ACCC5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DF45A-E705-4577-B6C5-7FCEB11F8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822DB-7F9D-4170-9B37-7AF91480D12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72038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0FEC9-EA3B-48A0-AE0B-453AD0E3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5935-D6BA-4834-9FF0-C29F0F129065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5600A-E72C-4E43-9C14-CED436C76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9CBDD-62E1-435E-9F1C-F88C893C3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D22BD-0048-43CD-AFFB-E277811B29F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98779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EAC15A-3020-491E-B39A-45E51AA88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A73B9-3617-417F-9E0C-E5F43E376D43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22397-C61F-4D90-B020-6BCD81345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CF46E-CC1A-450A-A32E-D932DB6C6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3139F-6DF1-4BFC-9D8A-6EB1E960446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4468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3333BE-A061-43DF-B349-EEDD5155E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47124-1D2E-4D54-AC99-A4D13BF624A4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549F8-9D23-4AFB-91BA-C4CCB5FE5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84CDF3-9B03-4E65-94B9-8ED1C56BA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1F3AC-12BF-4DF3-AAE2-C7E78D0DD7A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00671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C07E69C-8235-4E79-A048-786CA52D6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DC5F4-5992-46A5-8226-EE28EC4EE185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91FEE3F-5C4A-4111-8F13-2EFD87177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786BAE-7BFD-469D-814F-3DEEF0ADD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D2E7-8813-45DE-A810-43C42D31DFF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90038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A5BBB50-FDA6-4144-932A-75AFF738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BE551-CEF0-4D7C-9050-83435AED99B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FF13C57-0816-4507-85AD-277DB9BF5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7807D0-D9A9-4DE0-8704-1DAE06ED3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BC7CD-54B3-466F-8B06-0F7056D73AC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830647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516FBD3-91B0-47C0-A4AD-E0394402B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2E347-3D8E-4E5B-AC2A-7BB239510E65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64B9B3B-EC6E-482A-8DAA-94696CFA9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F54432-0675-434D-908E-67DDC89F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C899C-1936-4D57-8928-D21B13AA2F5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5352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FE61B0-BAEA-4611-AA89-FC02E13DB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F58B3-5A29-4AE6-A49E-CEF9565F3DB4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848B55-0119-4003-B3A5-F4342544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6EDAA-DA58-4771-95DD-AF25EBC1D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27F1C-4D56-46DF-8176-3E37855A6D0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263846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1AF9E4-0631-42E7-A6C2-BB53038E1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D6775-A7B8-4054-B5D4-833AC20D83AB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1219D4-D87F-4104-8A8F-9A3068B50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55F7AD-8DB0-4D3E-8E7F-12DD8B0AD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ACDC9-590F-4E43-B709-416085805D2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2612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0BFB5A6-2B1E-46A1-8309-963FBB252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8312A53-74CE-4FA4-8011-933CD88A9C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4EABB-F7F0-485E-A46C-D5512BFB5A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BBA72F-7A85-4838-AAC2-2948CC485808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793A0-1D81-47EA-8F36-9A9E4F68F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48C3E-1104-494F-990B-253485D288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E86D165-35D1-4E7F-8D1D-9E06639A830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Agrupar 1">
            <a:extLst>
              <a:ext uri="{FF2B5EF4-FFF2-40B4-BE49-F238E27FC236}">
                <a16:creationId xmlns:a16="http://schemas.microsoft.com/office/drawing/2014/main" id="{425FC605-D239-49F4-8D5F-44D630EC57A7}"/>
              </a:ext>
            </a:extLst>
          </p:cNvPr>
          <p:cNvGrpSpPr>
            <a:grpSpLocks/>
          </p:cNvGrpSpPr>
          <p:nvPr/>
        </p:nvGrpSpPr>
        <p:grpSpPr bwMode="auto">
          <a:xfrm>
            <a:off x="0" y="11113"/>
            <a:ext cx="2916238" cy="3275012"/>
            <a:chOff x="0" y="11113"/>
            <a:chExt cx="2916238" cy="3275012"/>
          </a:xfrm>
        </p:grpSpPr>
        <p:pic>
          <p:nvPicPr>
            <p:cNvPr id="2066" name="Picture 7">
              <a:extLst>
                <a:ext uri="{FF2B5EF4-FFF2-40B4-BE49-F238E27FC236}">
                  <a16:creationId xmlns:a16="http://schemas.microsoft.com/office/drawing/2014/main" id="{222C95BE-4089-4BF0-B321-ECA8588B9A16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14">
              <a:extLst>
                <a:ext uri="{FF2B5EF4-FFF2-40B4-BE49-F238E27FC236}">
                  <a16:creationId xmlns:a16="http://schemas.microsoft.com/office/drawing/2014/main" id="{BAB006A9-0C2A-4929-AAC1-00E19AE72DD4}"/>
                </a:ext>
              </a:extLst>
            </p:cNvPr>
            <p:cNvSpPr txBox="1"/>
            <p:nvPr/>
          </p:nvSpPr>
          <p:spPr>
            <a:xfrm>
              <a:off x="0" y="2082800"/>
              <a:ext cx="2895600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 (Tiago 1:17)</a:t>
              </a:r>
            </a:p>
          </p:txBody>
        </p:sp>
      </p:grpSp>
      <p:grpSp>
        <p:nvGrpSpPr>
          <p:cNvPr id="2051" name="Agrupar 15">
            <a:extLst>
              <a:ext uri="{FF2B5EF4-FFF2-40B4-BE49-F238E27FC236}">
                <a16:creationId xmlns:a16="http://schemas.microsoft.com/office/drawing/2014/main" id="{E6EF94A5-A0C5-4E89-A25E-DEC0A76356FF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11113"/>
            <a:ext cx="2917825" cy="3275012"/>
            <a:chOff x="0" y="11113"/>
            <a:chExt cx="2916238" cy="3275012"/>
          </a:xfrm>
        </p:grpSpPr>
        <p:pic>
          <p:nvPicPr>
            <p:cNvPr id="2064" name="Picture 7">
              <a:extLst>
                <a:ext uri="{FF2B5EF4-FFF2-40B4-BE49-F238E27FC236}">
                  <a16:creationId xmlns:a16="http://schemas.microsoft.com/office/drawing/2014/main" id="{03BB025C-E807-4EA6-A797-FA52EA8C599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E5D48AE7-82CD-4E9B-9B5E-9B61A66571DE}"/>
                </a:ext>
              </a:extLst>
            </p:cNvPr>
            <p:cNvSpPr txBox="1"/>
            <p:nvPr/>
          </p:nvSpPr>
          <p:spPr>
            <a:xfrm>
              <a:off x="0" y="2082800"/>
              <a:ext cx="2895611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(Tiago 1:17)</a:t>
              </a:r>
            </a:p>
          </p:txBody>
        </p:sp>
      </p:grpSp>
      <p:grpSp>
        <p:nvGrpSpPr>
          <p:cNvPr id="2052" name="Agrupar 19">
            <a:extLst>
              <a:ext uri="{FF2B5EF4-FFF2-40B4-BE49-F238E27FC236}">
                <a16:creationId xmlns:a16="http://schemas.microsoft.com/office/drawing/2014/main" id="{9516CFFF-6249-4F4C-9AFC-97DAA0ACF99F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11113"/>
            <a:ext cx="2916237" cy="3275012"/>
            <a:chOff x="0" y="11113"/>
            <a:chExt cx="2916238" cy="3275012"/>
          </a:xfrm>
        </p:grpSpPr>
        <p:pic>
          <p:nvPicPr>
            <p:cNvPr id="2062" name="Picture 7">
              <a:extLst>
                <a:ext uri="{FF2B5EF4-FFF2-40B4-BE49-F238E27FC236}">
                  <a16:creationId xmlns:a16="http://schemas.microsoft.com/office/drawing/2014/main" id="{2ABA580A-D200-44ED-A11C-5C7F93F88A5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Box 14">
              <a:extLst>
                <a:ext uri="{FF2B5EF4-FFF2-40B4-BE49-F238E27FC236}">
                  <a16:creationId xmlns:a16="http://schemas.microsoft.com/office/drawing/2014/main" id="{E749097C-238A-4525-B2C9-26C18F24D660}"/>
                </a:ext>
              </a:extLst>
            </p:cNvPr>
            <p:cNvSpPr txBox="1"/>
            <p:nvPr/>
          </p:nvSpPr>
          <p:spPr>
            <a:xfrm>
              <a:off x="0" y="2082800"/>
              <a:ext cx="2895601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(Tiago 1:17)</a:t>
              </a:r>
            </a:p>
          </p:txBody>
        </p:sp>
      </p:grpSp>
      <p:grpSp>
        <p:nvGrpSpPr>
          <p:cNvPr id="2053" name="Agrupar 25">
            <a:extLst>
              <a:ext uri="{FF2B5EF4-FFF2-40B4-BE49-F238E27FC236}">
                <a16:creationId xmlns:a16="http://schemas.microsoft.com/office/drawing/2014/main" id="{232EE8A3-19AF-4DEF-9409-F75A53E3B039}"/>
              </a:ext>
            </a:extLst>
          </p:cNvPr>
          <p:cNvGrpSpPr>
            <a:grpSpLocks/>
          </p:cNvGrpSpPr>
          <p:nvPr/>
        </p:nvGrpSpPr>
        <p:grpSpPr bwMode="auto">
          <a:xfrm>
            <a:off x="0" y="3582988"/>
            <a:ext cx="2916238" cy="3275012"/>
            <a:chOff x="0" y="11113"/>
            <a:chExt cx="2916238" cy="3275012"/>
          </a:xfrm>
        </p:grpSpPr>
        <p:pic>
          <p:nvPicPr>
            <p:cNvPr id="2060" name="Picture 7">
              <a:extLst>
                <a:ext uri="{FF2B5EF4-FFF2-40B4-BE49-F238E27FC236}">
                  <a16:creationId xmlns:a16="http://schemas.microsoft.com/office/drawing/2014/main" id="{2F3040D2-A808-4711-B945-FD0319AF6AB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14">
              <a:extLst>
                <a:ext uri="{FF2B5EF4-FFF2-40B4-BE49-F238E27FC236}">
                  <a16:creationId xmlns:a16="http://schemas.microsoft.com/office/drawing/2014/main" id="{B6415CC1-17F2-493E-A2EF-DF5606559114}"/>
                </a:ext>
              </a:extLst>
            </p:cNvPr>
            <p:cNvSpPr txBox="1"/>
            <p:nvPr/>
          </p:nvSpPr>
          <p:spPr>
            <a:xfrm>
              <a:off x="0" y="2082800"/>
              <a:ext cx="2895600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(Tiago 1:17)</a:t>
              </a:r>
            </a:p>
          </p:txBody>
        </p:sp>
      </p:grpSp>
      <p:grpSp>
        <p:nvGrpSpPr>
          <p:cNvPr id="2054" name="Agrupar 29">
            <a:extLst>
              <a:ext uri="{FF2B5EF4-FFF2-40B4-BE49-F238E27FC236}">
                <a16:creationId xmlns:a16="http://schemas.microsoft.com/office/drawing/2014/main" id="{FC9C72E6-634B-4BEF-956C-E4AA587314B1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3582988"/>
            <a:ext cx="2917825" cy="3275012"/>
            <a:chOff x="0" y="11113"/>
            <a:chExt cx="2916238" cy="3275012"/>
          </a:xfrm>
        </p:grpSpPr>
        <p:pic>
          <p:nvPicPr>
            <p:cNvPr id="2058" name="Picture 7">
              <a:extLst>
                <a:ext uri="{FF2B5EF4-FFF2-40B4-BE49-F238E27FC236}">
                  <a16:creationId xmlns:a16="http://schemas.microsoft.com/office/drawing/2014/main" id="{CF68C473-9DC0-47BC-AE93-1191E208899E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14">
              <a:extLst>
                <a:ext uri="{FF2B5EF4-FFF2-40B4-BE49-F238E27FC236}">
                  <a16:creationId xmlns:a16="http://schemas.microsoft.com/office/drawing/2014/main" id="{5BDCDB69-82CD-4965-BE7B-8E0D5E3310ED}"/>
                </a:ext>
              </a:extLst>
            </p:cNvPr>
            <p:cNvSpPr txBox="1"/>
            <p:nvPr/>
          </p:nvSpPr>
          <p:spPr>
            <a:xfrm>
              <a:off x="0" y="2082800"/>
              <a:ext cx="2895611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(Tiago 1:17)</a:t>
              </a:r>
            </a:p>
          </p:txBody>
        </p:sp>
      </p:grpSp>
      <p:grpSp>
        <p:nvGrpSpPr>
          <p:cNvPr id="2055" name="Agrupar 32">
            <a:extLst>
              <a:ext uri="{FF2B5EF4-FFF2-40B4-BE49-F238E27FC236}">
                <a16:creationId xmlns:a16="http://schemas.microsoft.com/office/drawing/2014/main" id="{D8C028C3-0A77-4107-B237-754B3A1B3BB8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3582988"/>
            <a:ext cx="2916237" cy="3275012"/>
            <a:chOff x="0" y="11113"/>
            <a:chExt cx="2916238" cy="3275012"/>
          </a:xfrm>
        </p:grpSpPr>
        <p:pic>
          <p:nvPicPr>
            <p:cNvPr id="2056" name="Picture 7">
              <a:extLst>
                <a:ext uri="{FF2B5EF4-FFF2-40B4-BE49-F238E27FC236}">
                  <a16:creationId xmlns:a16="http://schemas.microsoft.com/office/drawing/2014/main" id="{6FF028FF-1FAB-4981-B37C-4ACC6BBCED80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113"/>
              <a:ext cx="2916238" cy="32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14">
              <a:extLst>
                <a:ext uri="{FF2B5EF4-FFF2-40B4-BE49-F238E27FC236}">
                  <a16:creationId xmlns:a16="http://schemas.microsoft.com/office/drawing/2014/main" id="{E54F6927-A172-49D9-B83E-9B70E63917DB}"/>
                </a:ext>
              </a:extLst>
            </p:cNvPr>
            <p:cNvSpPr txBox="1"/>
            <p:nvPr/>
          </p:nvSpPr>
          <p:spPr>
            <a:xfrm>
              <a:off x="0" y="2082800"/>
              <a:ext cx="2895601" cy="1200150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“Toda dádiva que é boa e perfeita vem do alto, do Pai que criou as luzes no céu.”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(Tiago 1:17)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151</Words>
  <Application>Microsoft Office PowerPoint</Application>
  <PresentationFormat>Apresentação na tela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2025-08-30T00:34:03Z</dcterms:modified>
</cp:coreProperties>
</file>