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153" autoAdjust="0"/>
  </p:normalViewPr>
  <p:slideViewPr>
    <p:cSldViewPr>
      <p:cViewPr varScale="1">
        <p:scale>
          <a:sx n="79" d="100"/>
          <a:sy n="79" d="100"/>
        </p:scale>
        <p:origin x="120" y="660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BABCF2-FAA6-426E-B1A1-D188E3BF4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F6BE5-EDEF-48C2-AC4D-B1F5A0A65668}" type="datetimeFigureOut">
              <a:rPr lang="en-US"/>
              <a:pPr>
                <a:defRPr/>
              </a:pPr>
              <a:t>8/30/2025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B8FB38-CE92-4348-B972-523BCE6798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43D723-748D-4EB7-9D1E-DCEE8D652F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749A49-C041-4858-BFA3-E8C89D2CD07F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10679276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DD5A44-9556-465E-BA3C-19F4D61B8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BF33B6-B95A-490D-B118-3F5471EDD9F7}" type="datetimeFigureOut">
              <a:rPr lang="en-US"/>
              <a:pPr>
                <a:defRPr/>
              </a:pPr>
              <a:t>8/30/2025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730D4B-374E-4B14-B818-C14FF6C550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C1411A-A650-40AB-BBB5-B6CC1BDBA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B9429-1FA3-4F33-AED6-AF84F1E95558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32662845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7E34F4-BAA4-4C03-A3EC-74E383E0DD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36D9D-08A6-4F2E-BF28-22CF251D0652}" type="datetimeFigureOut">
              <a:rPr lang="en-US"/>
              <a:pPr>
                <a:defRPr/>
              </a:pPr>
              <a:t>8/30/2025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F8C5C5-3E29-43E5-98B7-D7B47BC243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4F9B52-3597-4876-BA9F-8DE1956870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D28A7C-1236-47E9-9D70-47B7FFCB5FCD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3411657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A0D5D7-FF64-4B99-8F62-B6D344F787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EDADC8-B7A7-4E70-9CD7-5BB542CBEB6C}" type="datetimeFigureOut">
              <a:rPr lang="en-US"/>
              <a:pPr>
                <a:defRPr/>
              </a:pPr>
              <a:t>8/30/2025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839DE9-1044-411D-BBAD-12AF6E795E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EA54AC-C934-45E5-B2C0-79CE61075D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4DAC9E-6766-41EA-A221-C730AF2DBE91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910618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321F23-FBB8-44E0-93FD-D3FC609341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41899-E1DB-48E7-9536-E6313DF8A477}" type="datetimeFigureOut">
              <a:rPr lang="en-US"/>
              <a:pPr>
                <a:defRPr/>
              </a:pPr>
              <a:t>8/30/2025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4466F-4C2D-43B3-8E0F-FA9110FCFF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3126AC-7FAD-4BF1-93F7-E1B3F38A27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5C3CB7-8DF0-45C2-9426-F6818D04069A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4040765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2E49411-3D23-4B75-9109-1BD423E78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ED196-F4BD-493B-9C0E-A7BB765E1937}" type="datetimeFigureOut">
              <a:rPr lang="en-US"/>
              <a:pPr>
                <a:defRPr/>
              </a:pPr>
              <a:t>8/30/2025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2B4AE05-BF1D-48FE-82E5-DB84E18F4F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62A42A5-2B3C-420A-8A6A-352EA8E46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43767A-CBE6-4088-945A-2284D8B66610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1151173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B5D7568-E7F6-4935-A66B-0CE4951E98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F4855C-ED31-4960-AFFD-9093D6D46A21}" type="datetimeFigureOut">
              <a:rPr lang="en-US"/>
              <a:pPr>
                <a:defRPr/>
              </a:pPr>
              <a:t>8/30/2025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2C83037-04D4-40A4-A1AA-652A8DECE4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6901585-2C52-4E6F-8545-D5FD9F9185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39CF10-AF2E-478F-9DD3-E6CF039AEBD3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30247068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A3788CD-1F0D-4C03-8824-7A871C45AC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A8C286-C17D-4D2D-9B60-F6A6C671ED71}" type="datetimeFigureOut">
              <a:rPr lang="en-US"/>
              <a:pPr>
                <a:defRPr/>
              </a:pPr>
              <a:t>8/30/2025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174658F-F2F9-4DF7-8CC5-C06AFD6B2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DEE8094-1587-43C1-927F-61FB2A591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093A7-FF31-4D9B-8A0B-52C3CAC323FC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2109445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3D6B2BC-048E-43A2-8ED5-58BBAE5D28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E0E14E-E642-42F0-A671-03C3471619E5}" type="datetimeFigureOut">
              <a:rPr lang="en-US"/>
              <a:pPr>
                <a:defRPr/>
              </a:pPr>
              <a:t>8/30/2025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F87166-FE76-443C-B109-463F662BB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FE935CC-E878-42CE-B178-36977FDF2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CB3E43-6615-4675-9611-3A9A509F8DC3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1897914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911263B-FAF5-476C-91E9-3EBCC502FF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994C0-7AE2-4811-8C56-15F8EA467594}" type="datetimeFigureOut">
              <a:rPr lang="en-US"/>
              <a:pPr>
                <a:defRPr/>
              </a:pPr>
              <a:t>8/30/2025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C8E68F7-CF76-4E15-8D2E-0C63FE71F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39A8C50-C3BB-4095-A537-300BFBBD81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EA0380-2572-42BC-BBEE-2E3A6F83EB40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37200534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06CD32C-0F37-430E-BB6C-01FCA689F6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5E6B54-3BE4-4B3B-BAC9-8582F1BFCE50}" type="datetimeFigureOut">
              <a:rPr lang="en-US"/>
              <a:pPr>
                <a:defRPr/>
              </a:pPr>
              <a:t>8/30/2025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7926A3-9C8E-43C6-B8A1-7EAED47F2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D255363-27F1-4BE9-90C8-066A297EBE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36049E-DAFA-4722-A450-635280B4364D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381759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E180C27A-F40A-4D63-A6E8-497656F1BC6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pt-BR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4C97A27-FA7A-43CD-89D2-1F5EDEC5B1E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pt-BR"/>
              <a:t>Click to edit Master text styles</a:t>
            </a:r>
          </a:p>
          <a:p>
            <a:pPr lvl="1"/>
            <a:r>
              <a:rPr lang="en-US" altLang="pt-BR"/>
              <a:t>Second level</a:t>
            </a:r>
          </a:p>
          <a:p>
            <a:pPr lvl="2"/>
            <a:r>
              <a:rPr lang="en-US" altLang="pt-BR"/>
              <a:t>Third level</a:t>
            </a:r>
          </a:p>
          <a:p>
            <a:pPr lvl="3"/>
            <a:r>
              <a:rPr lang="en-US" altLang="pt-BR"/>
              <a:t>Fourth level</a:t>
            </a:r>
          </a:p>
          <a:p>
            <a:pPr lvl="4"/>
            <a:r>
              <a:rPr lang="en-US" altLang="pt-BR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A1FF79-5724-440A-B653-70F2A8871B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3B2C00A-04CF-4D59-8501-3598047E4B23}" type="datetimeFigureOut">
              <a:rPr lang="en-US"/>
              <a:pPr>
                <a:defRPr/>
              </a:pPr>
              <a:t>8/30/2025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8D7A91-2A88-4113-8214-EF78455989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4F21A3-02CA-4025-9C79-6F566E5EEB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8450877-5D58-45EA-9B49-0387DD84324F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Agrupar 1">
            <a:extLst>
              <a:ext uri="{FF2B5EF4-FFF2-40B4-BE49-F238E27FC236}">
                <a16:creationId xmlns:a16="http://schemas.microsoft.com/office/drawing/2014/main" id="{79239D90-0A76-4C8B-9A77-F12F88D11A9D}"/>
              </a:ext>
            </a:extLst>
          </p:cNvPr>
          <p:cNvGrpSpPr>
            <a:grpSpLocks/>
          </p:cNvGrpSpPr>
          <p:nvPr/>
        </p:nvGrpSpPr>
        <p:grpSpPr bwMode="auto">
          <a:xfrm>
            <a:off x="0" y="-1588"/>
            <a:ext cx="2916238" cy="3279875"/>
            <a:chOff x="0" y="-1588"/>
            <a:chExt cx="2916238" cy="3279974"/>
          </a:xfrm>
        </p:grpSpPr>
        <p:pic>
          <p:nvPicPr>
            <p:cNvPr id="2075" name="Picture 15">
              <a:extLst>
                <a:ext uri="{FF2B5EF4-FFF2-40B4-BE49-F238E27FC236}">
                  <a16:creationId xmlns:a16="http://schemas.microsoft.com/office/drawing/2014/main" id="{5B80C10D-E2F6-47FF-B49A-8ACF70542C73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588"/>
              <a:ext cx="2916238" cy="3275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TextBox 16">
              <a:extLst>
                <a:ext uri="{FF2B5EF4-FFF2-40B4-BE49-F238E27FC236}">
                  <a16:creationId xmlns:a16="http://schemas.microsoft.com/office/drawing/2014/main" id="{34A92B89-4FC2-4C7D-BA8C-E8CBA8EEB6AF}"/>
                </a:ext>
              </a:extLst>
            </p:cNvPr>
            <p:cNvSpPr txBox="1"/>
            <p:nvPr/>
          </p:nvSpPr>
          <p:spPr>
            <a:xfrm>
              <a:off x="0" y="969992"/>
              <a:ext cx="2916238" cy="2308394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" b="1" dirty="0">
                  <a:latin typeface="+mn-lt"/>
                </a:rPr>
                <a:t>“</a:t>
              </a:r>
              <a:r>
                <a:rPr lang="pt-BR" b="1" dirty="0">
                  <a:latin typeface="+mn-lt"/>
                </a:rPr>
                <a:t>Não tenham medo! Trago boas notícias, que darão grande alegria a todo o povo. Hoje em Belém, a cidade de Davi, nasceu o Salvador, que é Cristo, o </a:t>
              </a:r>
              <a:r>
                <a:rPr lang="pt-BR" b="1">
                  <a:latin typeface="+mn-lt"/>
                </a:rPr>
                <a:t>Senhor!.” </a:t>
              </a:r>
              <a:endParaRPr lang="pt-BR" b="1" dirty="0">
                <a:latin typeface="+mn-lt"/>
              </a:endParaRPr>
            </a:p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b="1" dirty="0">
                  <a:latin typeface="+mn-lt"/>
                </a:rPr>
                <a:t>Lucas 2:10 e 11</a:t>
              </a:r>
              <a:endParaRPr lang="en-US" b="1" dirty="0">
                <a:latin typeface="+mn-lt"/>
              </a:endParaRPr>
            </a:p>
          </p:txBody>
        </p:sp>
      </p:grpSp>
      <p:grpSp>
        <p:nvGrpSpPr>
          <p:cNvPr id="2051" name="Agrupar 14">
            <a:extLst>
              <a:ext uri="{FF2B5EF4-FFF2-40B4-BE49-F238E27FC236}">
                <a16:creationId xmlns:a16="http://schemas.microsoft.com/office/drawing/2014/main" id="{956B2C29-C3BA-4E88-AF10-DD31F66CE739}"/>
              </a:ext>
            </a:extLst>
          </p:cNvPr>
          <p:cNvGrpSpPr>
            <a:grpSpLocks/>
          </p:cNvGrpSpPr>
          <p:nvPr/>
        </p:nvGrpSpPr>
        <p:grpSpPr bwMode="auto">
          <a:xfrm>
            <a:off x="3113088" y="-1588"/>
            <a:ext cx="2917825" cy="3279776"/>
            <a:chOff x="0" y="-1588"/>
            <a:chExt cx="2916238" cy="3279875"/>
          </a:xfrm>
        </p:grpSpPr>
        <p:pic>
          <p:nvPicPr>
            <p:cNvPr id="2073" name="Picture 15">
              <a:extLst>
                <a:ext uri="{FF2B5EF4-FFF2-40B4-BE49-F238E27FC236}">
                  <a16:creationId xmlns:a16="http://schemas.microsoft.com/office/drawing/2014/main" id="{C4CA73D6-5EED-43D2-8EE4-AD4989E2C2AE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588"/>
              <a:ext cx="2916238" cy="3275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TextBox 16">
              <a:extLst>
                <a:ext uri="{FF2B5EF4-FFF2-40B4-BE49-F238E27FC236}">
                  <a16:creationId xmlns:a16="http://schemas.microsoft.com/office/drawing/2014/main" id="{111D0F12-BA1A-4070-98B9-BAFD9CFD0DA4}"/>
                </a:ext>
              </a:extLst>
            </p:cNvPr>
            <p:cNvSpPr txBox="1"/>
            <p:nvPr/>
          </p:nvSpPr>
          <p:spPr>
            <a:xfrm>
              <a:off x="0" y="969992"/>
              <a:ext cx="2916238" cy="2308295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" b="1" dirty="0">
                  <a:latin typeface="+mn-lt"/>
                </a:rPr>
                <a:t>“</a:t>
              </a:r>
              <a:r>
                <a:rPr lang="pt-BR" b="1" dirty="0">
                  <a:latin typeface="+mn-lt"/>
                </a:rPr>
                <a:t>Não tenham medo! Trago boas notícias, que darão grande alegria a todo o povo. Hoje em Belém, a cidade de Davi, nasceu o Salvador, que é Cristo, o Senhor!.”</a:t>
              </a:r>
            </a:p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b="1" dirty="0">
                  <a:latin typeface="+mn-lt"/>
                </a:rPr>
                <a:t>Lucas 2:10 e 11</a:t>
              </a:r>
              <a:endParaRPr lang="en-US" b="1" dirty="0">
                <a:latin typeface="+mn-lt"/>
              </a:endParaRPr>
            </a:p>
          </p:txBody>
        </p:sp>
      </p:grpSp>
      <p:grpSp>
        <p:nvGrpSpPr>
          <p:cNvPr id="2052" name="Agrupar 19">
            <a:extLst>
              <a:ext uri="{FF2B5EF4-FFF2-40B4-BE49-F238E27FC236}">
                <a16:creationId xmlns:a16="http://schemas.microsoft.com/office/drawing/2014/main" id="{842E717A-423E-4883-AAD5-926055036808}"/>
              </a:ext>
            </a:extLst>
          </p:cNvPr>
          <p:cNvGrpSpPr>
            <a:grpSpLocks/>
          </p:cNvGrpSpPr>
          <p:nvPr/>
        </p:nvGrpSpPr>
        <p:grpSpPr bwMode="auto">
          <a:xfrm>
            <a:off x="6227763" y="-1588"/>
            <a:ext cx="2916237" cy="3556874"/>
            <a:chOff x="0" y="-1588"/>
            <a:chExt cx="2916238" cy="3556981"/>
          </a:xfrm>
        </p:grpSpPr>
        <p:pic>
          <p:nvPicPr>
            <p:cNvPr id="2071" name="Picture 15">
              <a:extLst>
                <a:ext uri="{FF2B5EF4-FFF2-40B4-BE49-F238E27FC236}">
                  <a16:creationId xmlns:a16="http://schemas.microsoft.com/office/drawing/2014/main" id="{AEFA48AB-EB03-4EA1-914A-67F4A889A40E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588"/>
              <a:ext cx="2916238" cy="3275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TextBox 16">
              <a:extLst>
                <a:ext uri="{FF2B5EF4-FFF2-40B4-BE49-F238E27FC236}">
                  <a16:creationId xmlns:a16="http://schemas.microsoft.com/office/drawing/2014/main" id="{D9C36F53-1996-4707-861A-125C3F78A3F3}"/>
                </a:ext>
              </a:extLst>
            </p:cNvPr>
            <p:cNvSpPr txBox="1"/>
            <p:nvPr/>
          </p:nvSpPr>
          <p:spPr>
            <a:xfrm>
              <a:off x="0" y="969992"/>
              <a:ext cx="2916238" cy="2585401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" b="1" dirty="0">
                  <a:latin typeface="+mn-lt"/>
                </a:rPr>
                <a:t>“</a:t>
              </a:r>
              <a:r>
                <a:rPr lang="pt-BR" b="1" dirty="0">
                  <a:latin typeface="+mn-lt"/>
                </a:rPr>
                <a:t>Não tenham medo! Trago boas notícias, que darão grande alegria a todo o povo. Hoje em Belém, a cidade de Davi, nasceu o Salvador, que é Cristo, o Senhor!.”</a:t>
              </a:r>
            </a:p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b="1" dirty="0">
                  <a:latin typeface="+mn-lt"/>
                </a:rPr>
                <a:t>Lucas 2:10 e 11</a:t>
              </a:r>
              <a:endParaRPr lang="en-US" b="1" dirty="0">
                <a:latin typeface="+mn-lt"/>
              </a:endParaRPr>
            </a:p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1" dirty="0">
                <a:latin typeface="+mn-lt"/>
              </a:endParaRPr>
            </a:p>
          </p:txBody>
        </p:sp>
      </p:grpSp>
      <p:grpSp>
        <p:nvGrpSpPr>
          <p:cNvPr id="2053" name="Agrupar 35">
            <a:extLst>
              <a:ext uri="{FF2B5EF4-FFF2-40B4-BE49-F238E27FC236}">
                <a16:creationId xmlns:a16="http://schemas.microsoft.com/office/drawing/2014/main" id="{301F1C90-06D6-4E99-9AFC-75CE30714BFD}"/>
              </a:ext>
            </a:extLst>
          </p:cNvPr>
          <p:cNvGrpSpPr>
            <a:grpSpLocks/>
          </p:cNvGrpSpPr>
          <p:nvPr/>
        </p:nvGrpSpPr>
        <p:grpSpPr bwMode="auto">
          <a:xfrm>
            <a:off x="0" y="3429000"/>
            <a:ext cx="2916238" cy="3279775"/>
            <a:chOff x="0" y="-1588"/>
            <a:chExt cx="2916238" cy="3279875"/>
          </a:xfrm>
        </p:grpSpPr>
        <p:pic>
          <p:nvPicPr>
            <p:cNvPr id="2069" name="Picture 15">
              <a:extLst>
                <a:ext uri="{FF2B5EF4-FFF2-40B4-BE49-F238E27FC236}">
                  <a16:creationId xmlns:a16="http://schemas.microsoft.com/office/drawing/2014/main" id="{A31E25E4-2BED-4094-B1B6-F4BD5B5A5857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588"/>
              <a:ext cx="2916238" cy="3275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TextBox 16">
              <a:extLst>
                <a:ext uri="{FF2B5EF4-FFF2-40B4-BE49-F238E27FC236}">
                  <a16:creationId xmlns:a16="http://schemas.microsoft.com/office/drawing/2014/main" id="{AFE51A98-347A-4D69-B2E6-7BD87BE587AA}"/>
                </a:ext>
              </a:extLst>
            </p:cNvPr>
            <p:cNvSpPr txBox="1"/>
            <p:nvPr/>
          </p:nvSpPr>
          <p:spPr>
            <a:xfrm>
              <a:off x="0" y="969992"/>
              <a:ext cx="2916238" cy="2308295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" b="1" dirty="0">
                  <a:latin typeface="+mn-lt"/>
                </a:rPr>
                <a:t>“</a:t>
              </a:r>
              <a:r>
                <a:rPr lang="pt-BR" b="1" dirty="0">
                  <a:latin typeface="+mn-lt"/>
                </a:rPr>
                <a:t>Não tenham medo! Estou aqui para lhes trazer        boa-nova de grande alegria, que será para todo o povo: é que hoje, na cidade de Davi, lhes nasceu o Salvador, que é Cristo, o Senhor.”</a:t>
              </a:r>
              <a:endParaRPr lang="en-US" b="1" dirty="0">
                <a:latin typeface="+mn-lt"/>
              </a:endParaRPr>
            </a:p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>
                  <a:latin typeface="+mn-lt"/>
                </a:rPr>
                <a:t>(Lucas 2:10,11)</a:t>
              </a:r>
            </a:p>
          </p:txBody>
        </p:sp>
      </p:grpSp>
      <p:grpSp>
        <p:nvGrpSpPr>
          <p:cNvPr id="2054" name="Agrupar 38">
            <a:extLst>
              <a:ext uri="{FF2B5EF4-FFF2-40B4-BE49-F238E27FC236}">
                <a16:creationId xmlns:a16="http://schemas.microsoft.com/office/drawing/2014/main" id="{6BC14F74-B2D2-40EC-80BD-3B3C0F7F4169}"/>
              </a:ext>
            </a:extLst>
          </p:cNvPr>
          <p:cNvGrpSpPr>
            <a:grpSpLocks/>
          </p:cNvGrpSpPr>
          <p:nvPr/>
        </p:nvGrpSpPr>
        <p:grpSpPr bwMode="auto">
          <a:xfrm>
            <a:off x="3113088" y="3429000"/>
            <a:ext cx="2917825" cy="3279775"/>
            <a:chOff x="0" y="-1588"/>
            <a:chExt cx="2916238" cy="3279875"/>
          </a:xfrm>
        </p:grpSpPr>
        <p:pic>
          <p:nvPicPr>
            <p:cNvPr id="2067" name="Picture 15">
              <a:extLst>
                <a:ext uri="{FF2B5EF4-FFF2-40B4-BE49-F238E27FC236}">
                  <a16:creationId xmlns:a16="http://schemas.microsoft.com/office/drawing/2014/main" id="{3D8F1B78-F2AD-4CCC-B8B6-8C1D6547D730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588"/>
              <a:ext cx="2916238" cy="3275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" name="TextBox 16">
              <a:extLst>
                <a:ext uri="{FF2B5EF4-FFF2-40B4-BE49-F238E27FC236}">
                  <a16:creationId xmlns:a16="http://schemas.microsoft.com/office/drawing/2014/main" id="{5CD661D6-E40B-47CC-8DAE-D672DD3BD432}"/>
                </a:ext>
              </a:extLst>
            </p:cNvPr>
            <p:cNvSpPr txBox="1"/>
            <p:nvPr/>
          </p:nvSpPr>
          <p:spPr>
            <a:xfrm>
              <a:off x="0" y="969992"/>
              <a:ext cx="2916238" cy="2308295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" b="1" dirty="0">
                  <a:latin typeface="+mn-lt"/>
                </a:rPr>
                <a:t>“</a:t>
              </a:r>
              <a:r>
                <a:rPr lang="pt-BR" b="1" dirty="0">
                  <a:latin typeface="+mn-lt"/>
                </a:rPr>
                <a:t>Não tenham medo! Estou aqui para lhes trazer        boa-nova de grande alegria, que será para todo o povo: é que hoje, na cidade de Davi, lhes nasceu o Salvador, que é Cristo, o Senhor.”</a:t>
              </a:r>
              <a:endParaRPr lang="en-US" b="1" dirty="0">
                <a:latin typeface="+mn-lt"/>
              </a:endParaRPr>
            </a:p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>
                  <a:latin typeface="+mn-lt"/>
                </a:rPr>
                <a:t>(Lucas 2:10,11)</a:t>
              </a:r>
            </a:p>
          </p:txBody>
        </p:sp>
      </p:grpSp>
      <p:grpSp>
        <p:nvGrpSpPr>
          <p:cNvPr id="2055" name="Agrupar 41">
            <a:extLst>
              <a:ext uri="{FF2B5EF4-FFF2-40B4-BE49-F238E27FC236}">
                <a16:creationId xmlns:a16="http://schemas.microsoft.com/office/drawing/2014/main" id="{403216B3-B76F-47CA-8D29-E496DD46A970}"/>
              </a:ext>
            </a:extLst>
          </p:cNvPr>
          <p:cNvGrpSpPr>
            <a:grpSpLocks/>
          </p:cNvGrpSpPr>
          <p:nvPr/>
        </p:nvGrpSpPr>
        <p:grpSpPr bwMode="auto">
          <a:xfrm>
            <a:off x="6227763" y="3429000"/>
            <a:ext cx="2916237" cy="3279775"/>
            <a:chOff x="0" y="-1588"/>
            <a:chExt cx="2916238" cy="3279875"/>
          </a:xfrm>
        </p:grpSpPr>
        <p:pic>
          <p:nvPicPr>
            <p:cNvPr id="2065" name="Picture 15">
              <a:extLst>
                <a:ext uri="{FF2B5EF4-FFF2-40B4-BE49-F238E27FC236}">
                  <a16:creationId xmlns:a16="http://schemas.microsoft.com/office/drawing/2014/main" id="{4A7F2F07-A8C1-4340-99C6-37A91C3DF827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588"/>
              <a:ext cx="2916238" cy="3275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" name="TextBox 16">
              <a:extLst>
                <a:ext uri="{FF2B5EF4-FFF2-40B4-BE49-F238E27FC236}">
                  <a16:creationId xmlns:a16="http://schemas.microsoft.com/office/drawing/2014/main" id="{98A85B8B-7E21-487A-8D2F-C5A3D57E681C}"/>
                </a:ext>
              </a:extLst>
            </p:cNvPr>
            <p:cNvSpPr txBox="1"/>
            <p:nvPr/>
          </p:nvSpPr>
          <p:spPr>
            <a:xfrm>
              <a:off x="0" y="969992"/>
              <a:ext cx="2916238" cy="2308295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" b="1" dirty="0">
                  <a:latin typeface="+mn-lt"/>
                </a:rPr>
                <a:t>“</a:t>
              </a:r>
              <a:r>
                <a:rPr lang="pt-BR" b="1" dirty="0">
                  <a:latin typeface="+mn-lt"/>
                </a:rPr>
                <a:t>Não tenham medo! Estou aqui para lhes trazer        boa-nova de grande alegria, que será para todo o povo: é que hoje, na cidade de Davi, lhes nasceu o Salvador, que é Cristo, o Senhor.”</a:t>
              </a:r>
              <a:endParaRPr lang="en-US" b="1" dirty="0">
                <a:latin typeface="+mn-lt"/>
              </a:endParaRPr>
            </a:p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>
                  <a:latin typeface="+mn-lt"/>
                </a:rPr>
                <a:t>(Lucas 2:10,11)</a:t>
              </a:r>
            </a:p>
          </p:txBody>
        </p:sp>
      </p:grpSp>
      <p:grpSp>
        <p:nvGrpSpPr>
          <p:cNvPr id="2056" name="Agrupar 44">
            <a:extLst>
              <a:ext uri="{FF2B5EF4-FFF2-40B4-BE49-F238E27FC236}">
                <a16:creationId xmlns:a16="http://schemas.microsoft.com/office/drawing/2014/main" id="{4D33468F-F8C3-40D4-A4A6-2E8C0D4ACC19}"/>
              </a:ext>
            </a:extLst>
          </p:cNvPr>
          <p:cNvGrpSpPr>
            <a:grpSpLocks/>
          </p:cNvGrpSpPr>
          <p:nvPr/>
        </p:nvGrpSpPr>
        <p:grpSpPr bwMode="auto">
          <a:xfrm>
            <a:off x="0" y="3579813"/>
            <a:ext cx="2916238" cy="3556874"/>
            <a:chOff x="0" y="-1588"/>
            <a:chExt cx="2916238" cy="3556982"/>
          </a:xfrm>
        </p:grpSpPr>
        <p:pic>
          <p:nvPicPr>
            <p:cNvPr id="2063" name="Picture 15">
              <a:extLst>
                <a:ext uri="{FF2B5EF4-FFF2-40B4-BE49-F238E27FC236}">
                  <a16:creationId xmlns:a16="http://schemas.microsoft.com/office/drawing/2014/main" id="{DF9A9FF7-75BD-4F4B-935A-AFB7369D03F3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588"/>
              <a:ext cx="2916238" cy="3275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7" name="TextBox 16">
              <a:extLst>
                <a:ext uri="{FF2B5EF4-FFF2-40B4-BE49-F238E27FC236}">
                  <a16:creationId xmlns:a16="http://schemas.microsoft.com/office/drawing/2014/main" id="{19BE9B34-1E2E-4BDA-A4B3-B76407092C67}"/>
                </a:ext>
              </a:extLst>
            </p:cNvPr>
            <p:cNvSpPr txBox="1"/>
            <p:nvPr/>
          </p:nvSpPr>
          <p:spPr>
            <a:xfrm>
              <a:off x="0" y="969992"/>
              <a:ext cx="2916238" cy="2585402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" b="1" dirty="0">
                  <a:latin typeface="+mn-lt"/>
                </a:rPr>
                <a:t>“</a:t>
              </a:r>
              <a:r>
                <a:rPr lang="pt-BR" b="1" dirty="0">
                  <a:latin typeface="+mn-lt"/>
                </a:rPr>
                <a:t>Não tenham medo! Trago boas notícias, que darão grande alegria a todo o povo. Hoje em Belém, a cidade de Davi, nasceu o Salvador, que é Cristo, o Senhor!.”</a:t>
              </a:r>
            </a:p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b="1" dirty="0">
                  <a:latin typeface="+mn-lt"/>
                </a:rPr>
                <a:t>Lucas 2:10 e 11</a:t>
              </a:r>
              <a:endParaRPr lang="en-US" b="1" dirty="0">
                <a:latin typeface="+mn-lt"/>
              </a:endParaRPr>
            </a:p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1" dirty="0">
                <a:latin typeface="+mn-lt"/>
              </a:endParaRPr>
            </a:p>
          </p:txBody>
        </p:sp>
      </p:grpSp>
      <p:grpSp>
        <p:nvGrpSpPr>
          <p:cNvPr id="2057" name="Agrupar 47">
            <a:extLst>
              <a:ext uri="{FF2B5EF4-FFF2-40B4-BE49-F238E27FC236}">
                <a16:creationId xmlns:a16="http://schemas.microsoft.com/office/drawing/2014/main" id="{9C9AADA8-571E-4109-8B3B-87A982530BE7}"/>
              </a:ext>
            </a:extLst>
          </p:cNvPr>
          <p:cNvGrpSpPr>
            <a:grpSpLocks/>
          </p:cNvGrpSpPr>
          <p:nvPr/>
        </p:nvGrpSpPr>
        <p:grpSpPr bwMode="auto">
          <a:xfrm>
            <a:off x="3113088" y="3579813"/>
            <a:ext cx="2917825" cy="3279775"/>
            <a:chOff x="0" y="-1588"/>
            <a:chExt cx="2916238" cy="3279875"/>
          </a:xfrm>
        </p:grpSpPr>
        <p:pic>
          <p:nvPicPr>
            <p:cNvPr id="2061" name="Picture 15">
              <a:extLst>
                <a:ext uri="{FF2B5EF4-FFF2-40B4-BE49-F238E27FC236}">
                  <a16:creationId xmlns:a16="http://schemas.microsoft.com/office/drawing/2014/main" id="{2C8B292B-4137-4913-8B56-5D6875A7A953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588"/>
              <a:ext cx="2916238" cy="3275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TextBox 16">
              <a:extLst>
                <a:ext uri="{FF2B5EF4-FFF2-40B4-BE49-F238E27FC236}">
                  <a16:creationId xmlns:a16="http://schemas.microsoft.com/office/drawing/2014/main" id="{DE6B86F0-C4C2-4D41-9163-C857A6BDA80D}"/>
                </a:ext>
              </a:extLst>
            </p:cNvPr>
            <p:cNvSpPr txBox="1"/>
            <p:nvPr/>
          </p:nvSpPr>
          <p:spPr>
            <a:xfrm>
              <a:off x="0" y="969992"/>
              <a:ext cx="2916238" cy="2308295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" b="1" dirty="0">
                  <a:latin typeface="+mn-lt"/>
                </a:rPr>
                <a:t>“</a:t>
              </a:r>
              <a:r>
                <a:rPr lang="pt-BR" b="1" dirty="0">
                  <a:latin typeface="+mn-lt"/>
                </a:rPr>
                <a:t>Não tenham medo! Trago boas notícias, que darão grande alegria a todo o povo. Hoje em Belém, a cidade de Davi, nasceu o Salvador, que é Cristo, o Senhor!.”</a:t>
              </a:r>
            </a:p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b="1" dirty="0">
                  <a:latin typeface="+mn-lt"/>
                </a:rPr>
                <a:t>Lucas 2:10 e 11</a:t>
              </a:r>
              <a:endParaRPr lang="en-US" b="1" dirty="0">
                <a:latin typeface="+mn-lt"/>
              </a:endParaRPr>
            </a:p>
          </p:txBody>
        </p:sp>
      </p:grpSp>
      <p:grpSp>
        <p:nvGrpSpPr>
          <p:cNvPr id="2058" name="Agrupar 50">
            <a:extLst>
              <a:ext uri="{FF2B5EF4-FFF2-40B4-BE49-F238E27FC236}">
                <a16:creationId xmlns:a16="http://schemas.microsoft.com/office/drawing/2014/main" id="{19C8C9F1-C0A2-4416-9488-0ACD8899A612}"/>
              </a:ext>
            </a:extLst>
          </p:cNvPr>
          <p:cNvGrpSpPr>
            <a:grpSpLocks/>
          </p:cNvGrpSpPr>
          <p:nvPr/>
        </p:nvGrpSpPr>
        <p:grpSpPr bwMode="auto">
          <a:xfrm>
            <a:off x="6227763" y="3579813"/>
            <a:ext cx="2916237" cy="3279775"/>
            <a:chOff x="0" y="-1588"/>
            <a:chExt cx="2916238" cy="3279875"/>
          </a:xfrm>
        </p:grpSpPr>
        <p:pic>
          <p:nvPicPr>
            <p:cNvPr id="2059" name="Picture 15">
              <a:extLst>
                <a:ext uri="{FF2B5EF4-FFF2-40B4-BE49-F238E27FC236}">
                  <a16:creationId xmlns:a16="http://schemas.microsoft.com/office/drawing/2014/main" id="{25523D83-7C29-4069-BB93-D87935423B4F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588"/>
              <a:ext cx="2916238" cy="3275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3" name="TextBox 16">
              <a:extLst>
                <a:ext uri="{FF2B5EF4-FFF2-40B4-BE49-F238E27FC236}">
                  <a16:creationId xmlns:a16="http://schemas.microsoft.com/office/drawing/2014/main" id="{B141A875-DDFA-4D96-A8C3-722711E61D3E}"/>
                </a:ext>
              </a:extLst>
            </p:cNvPr>
            <p:cNvSpPr txBox="1"/>
            <p:nvPr/>
          </p:nvSpPr>
          <p:spPr>
            <a:xfrm>
              <a:off x="0" y="969992"/>
              <a:ext cx="2916238" cy="2308295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" b="1" dirty="0">
                  <a:latin typeface="+mn-lt"/>
                </a:rPr>
                <a:t>“</a:t>
              </a:r>
              <a:r>
                <a:rPr lang="pt-BR" b="1" dirty="0">
                  <a:latin typeface="+mn-lt"/>
                </a:rPr>
                <a:t>Não tenham medo! Trago boas notícias, que darão grande alegria a todo o povo. Hoje em Belém, a cidade de Davi, nasceu o Salvador, que é Cristo, o Senhor!.”</a:t>
              </a:r>
            </a:p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b="1" dirty="0">
                  <a:latin typeface="+mn-lt"/>
                </a:rPr>
                <a:t>Lucas 2:10 e 11</a:t>
              </a:r>
              <a:endParaRPr lang="en-US" b="1" dirty="0">
                <a:latin typeface="+mn-lt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393</Words>
  <Application>Microsoft Office PowerPoint</Application>
  <PresentationFormat>Apresentação na tela (4:3)</PresentationFormat>
  <Paragraphs>18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Edwin</dc:creator>
  <cp:lastModifiedBy>ruy.ernesto.virtual@gmail.com</cp:lastModifiedBy>
  <cp:revision>17</cp:revision>
  <cp:lastPrinted>2017-09-23T14:02:36Z</cp:lastPrinted>
  <dcterms:created xsi:type="dcterms:W3CDTF">2013-07-16T11:16:37Z</dcterms:created>
  <dcterms:modified xsi:type="dcterms:W3CDTF">2025-08-30T17:07:07Z</dcterms:modified>
</cp:coreProperties>
</file>