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043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576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681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20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86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4606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44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32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899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2344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380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695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3516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Papel A4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ruy.ernesto.virtual@gmail.com</dc:creator>
  <cp:lastModifiedBy>ruy.ernesto.virtual@gmail.com</cp:lastModifiedBy>
  <cp:revision>2</cp:revision>
  <dcterms:created xsi:type="dcterms:W3CDTF">2024-11-23T18:34:10Z</dcterms:created>
  <dcterms:modified xsi:type="dcterms:W3CDTF">2024-11-23T18:44:34Z</dcterms:modified>
</cp:coreProperties>
</file>