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66" d="100"/>
          <a:sy n="66" d="100"/>
        </p:scale>
        <p:origin x="244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043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576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681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20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86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4606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44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32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899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2344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380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695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C9A35E6C-A770-4DE2-AC83-4ECD655117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1194876" y="-813009"/>
            <a:ext cx="4507663" cy="6621265"/>
          </a:xfrm>
          <a:prstGeom prst="rect">
            <a:avLst/>
          </a:prstGeom>
        </p:spPr>
      </p:pic>
      <p:cxnSp>
        <p:nvCxnSpPr>
          <p:cNvPr id="28" name="Conector reto 27">
            <a:extLst>
              <a:ext uri="{FF2B5EF4-FFF2-40B4-BE49-F238E27FC236}">
                <a16:creationId xmlns:a16="http://schemas.microsoft.com/office/drawing/2014/main" id="{67006EB5-4616-4EE4-ADC5-E844EE60F25D}"/>
              </a:ext>
            </a:extLst>
          </p:cNvPr>
          <p:cNvCxnSpPr>
            <a:cxnSpLocks/>
          </p:cNvCxnSpPr>
          <p:nvPr/>
        </p:nvCxnSpPr>
        <p:spPr>
          <a:xfrm>
            <a:off x="11575" y="0"/>
            <a:ext cx="0" cy="99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AB869613-A05B-4179-99D0-14AC75DD9CC9}"/>
              </a:ext>
            </a:extLst>
          </p:cNvPr>
          <p:cNvCxnSpPr>
            <a:cxnSpLocks/>
          </p:cNvCxnSpPr>
          <p:nvPr/>
        </p:nvCxnSpPr>
        <p:spPr>
          <a:xfrm flipH="1">
            <a:off x="11575" y="4938474"/>
            <a:ext cx="6846425" cy="1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758F24F6-F0CE-4D35-A09B-967F0B15726A}"/>
              </a:ext>
            </a:extLst>
          </p:cNvPr>
          <p:cNvCxnSpPr>
            <a:cxnSpLocks/>
          </p:cNvCxnSpPr>
          <p:nvPr/>
        </p:nvCxnSpPr>
        <p:spPr>
          <a:xfrm>
            <a:off x="6858000" y="0"/>
            <a:ext cx="0" cy="99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>
            <a:extLst>
              <a:ext uri="{FF2B5EF4-FFF2-40B4-BE49-F238E27FC236}">
                <a16:creationId xmlns:a16="http://schemas.microsoft.com/office/drawing/2014/main" id="{69143E08-AF65-4C2E-A71D-B9ADCC515822}"/>
              </a:ext>
            </a:extLst>
          </p:cNvPr>
          <p:cNvCxnSpPr>
            <a:cxnSpLocks/>
          </p:cNvCxnSpPr>
          <p:nvPr/>
        </p:nvCxnSpPr>
        <p:spPr>
          <a:xfrm>
            <a:off x="6858000" y="4883945"/>
            <a:ext cx="0" cy="99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ângulo 35">
            <a:extLst>
              <a:ext uri="{FF2B5EF4-FFF2-40B4-BE49-F238E27FC236}">
                <a16:creationId xmlns:a16="http://schemas.microsoft.com/office/drawing/2014/main" id="{47836B7F-6612-4045-8EBF-483763471FDC}"/>
              </a:ext>
            </a:extLst>
          </p:cNvPr>
          <p:cNvSpPr/>
          <p:nvPr/>
        </p:nvSpPr>
        <p:spPr>
          <a:xfrm>
            <a:off x="2206173" y="715103"/>
            <a:ext cx="3251200" cy="642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Quem enviarei?</a:t>
            </a:r>
          </a:p>
        </p:txBody>
      </p:sp>
      <p:sp>
        <p:nvSpPr>
          <p:cNvPr id="55" name="Retângulo 54">
            <a:extLst>
              <a:ext uri="{FF2B5EF4-FFF2-40B4-BE49-F238E27FC236}">
                <a16:creationId xmlns:a16="http://schemas.microsoft.com/office/drawing/2014/main" id="{9B789BD4-9F74-4B99-9A0E-FE9E541ED50F}"/>
              </a:ext>
            </a:extLst>
          </p:cNvPr>
          <p:cNvSpPr/>
          <p:nvPr/>
        </p:nvSpPr>
        <p:spPr>
          <a:xfrm>
            <a:off x="508000" y="2991939"/>
            <a:ext cx="3439886" cy="8541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Quem irá por nós?</a:t>
            </a:r>
          </a:p>
        </p:txBody>
      </p:sp>
      <p:cxnSp>
        <p:nvCxnSpPr>
          <p:cNvPr id="30" name="Conector reto 29">
            <a:extLst>
              <a:ext uri="{FF2B5EF4-FFF2-40B4-BE49-F238E27FC236}">
                <a16:creationId xmlns:a16="http://schemas.microsoft.com/office/drawing/2014/main" id="{A15D3CD6-96C5-4C29-95A7-D6D8CAA91CB1}"/>
              </a:ext>
            </a:extLst>
          </p:cNvPr>
          <p:cNvCxnSpPr>
            <a:cxnSpLocks/>
          </p:cNvCxnSpPr>
          <p:nvPr/>
        </p:nvCxnSpPr>
        <p:spPr>
          <a:xfrm flipH="1">
            <a:off x="11575" y="-1845"/>
            <a:ext cx="6846425" cy="1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m 18">
            <a:extLst>
              <a:ext uri="{FF2B5EF4-FFF2-40B4-BE49-F238E27FC236}">
                <a16:creationId xmlns:a16="http://schemas.microsoft.com/office/drawing/2014/main" id="{8D791813-0ABB-4DAE-87F6-97E0246813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1194876" y="4070537"/>
            <a:ext cx="4507663" cy="6621265"/>
          </a:xfrm>
          <a:prstGeom prst="rect">
            <a:avLst/>
          </a:prstGeom>
        </p:spPr>
      </p:pic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72023921-D33F-4C66-82B3-A10E9120AD8D}"/>
              </a:ext>
            </a:extLst>
          </p:cNvPr>
          <p:cNvCxnSpPr>
            <a:cxnSpLocks/>
          </p:cNvCxnSpPr>
          <p:nvPr/>
        </p:nvCxnSpPr>
        <p:spPr>
          <a:xfrm flipH="1">
            <a:off x="11575" y="9822020"/>
            <a:ext cx="6846425" cy="1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ângulo 20">
            <a:extLst>
              <a:ext uri="{FF2B5EF4-FFF2-40B4-BE49-F238E27FC236}">
                <a16:creationId xmlns:a16="http://schemas.microsoft.com/office/drawing/2014/main" id="{D132D6B2-3F08-46DF-9493-3EBD0175B0B7}"/>
              </a:ext>
            </a:extLst>
          </p:cNvPr>
          <p:cNvSpPr/>
          <p:nvPr/>
        </p:nvSpPr>
        <p:spPr>
          <a:xfrm>
            <a:off x="2206173" y="5598649"/>
            <a:ext cx="3251200" cy="642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Eu respondi: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31AEF994-EB97-432C-A712-8D320D5B579B}"/>
              </a:ext>
            </a:extLst>
          </p:cNvPr>
          <p:cNvSpPr/>
          <p:nvPr/>
        </p:nvSpPr>
        <p:spPr>
          <a:xfrm>
            <a:off x="508000" y="7875485"/>
            <a:ext cx="3439886" cy="8541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Aqui estou,</a:t>
            </a:r>
          </a:p>
        </p:txBody>
      </p:sp>
    </p:spTree>
    <p:extLst>
      <p:ext uri="{BB962C8B-B14F-4D97-AF65-F5344CB8AC3E}">
        <p14:creationId xmlns:p14="http://schemas.microsoft.com/office/powerpoint/2010/main" val="357550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C9A35E6C-A770-4DE2-AC83-4ECD655117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1194876" y="-813009"/>
            <a:ext cx="4507663" cy="6621265"/>
          </a:xfrm>
          <a:prstGeom prst="rect">
            <a:avLst/>
          </a:prstGeom>
        </p:spPr>
      </p:pic>
      <p:cxnSp>
        <p:nvCxnSpPr>
          <p:cNvPr id="28" name="Conector reto 27">
            <a:extLst>
              <a:ext uri="{FF2B5EF4-FFF2-40B4-BE49-F238E27FC236}">
                <a16:creationId xmlns:a16="http://schemas.microsoft.com/office/drawing/2014/main" id="{67006EB5-4616-4EE4-ADC5-E844EE60F25D}"/>
              </a:ext>
            </a:extLst>
          </p:cNvPr>
          <p:cNvCxnSpPr>
            <a:cxnSpLocks/>
          </p:cNvCxnSpPr>
          <p:nvPr/>
        </p:nvCxnSpPr>
        <p:spPr>
          <a:xfrm>
            <a:off x="11575" y="0"/>
            <a:ext cx="0" cy="99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AB869613-A05B-4179-99D0-14AC75DD9CC9}"/>
              </a:ext>
            </a:extLst>
          </p:cNvPr>
          <p:cNvCxnSpPr>
            <a:cxnSpLocks/>
          </p:cNvCxnSpPr>
          <p:nvPr/>
        </p:nvCxnSpPr>
        <p:spPr>
          <a:xfrm flipH="1">
            <a:off x="11575" y="4938474"/>
            <a:ext cx="6846425" cy="1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758F24F6-F0CE-4D35-A09B-967F0B15726A}"/>
              </a:ext>
            </a:extLst>
          </p:cNvPr>
          <p:cNvCxnSpPr>
            <a:cxnSpLocks/>
          </p:cNvCxnSpPr>
          <p:nvPr/>
        </p:nvCxnSpPr>
        <p:spPr>
          <a:xfrm>
            <a:off x="6858000" y="0"/>
            <a:ext cx="0" cy="99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>
            <a:extLst>
              <a:ext uri="{FF2B5EF4-FFF2-40B4-BE49-F238E27FC236}">
                <a16:creationId xmlns:a16="http://schemas.microsoft.com/office/drawing/2014/main" id="{69143E08-AF65-4C2E-A71D-B9ADCC515822}"/>
              </a:ext>
            </a:extLst>
          </p:cNvPr>
          <p:cNvCxnSpPr>
            <a:cxnSpLocks/>
          </p:cNvCxnSpPr>
          <p:nvPr/>
        </p:nvCxnSpPr>
        <p:spPr>
          <a:xfrm>
            <a:off x="6858000" y="4883945"/>
            <a:ext cx="0" cy="99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ângulo 35">
            <a:extLst>
              <a:ext uri="{FF2B5EF4-FFF2-40B4-BE49-F238E27FC236}">
                <a16:creationId xmlns:a16="http://schemas.microsoft.com/office/drawing/2014/main" id="{47836B7F-6612-4045-8EBF-483763471FDC}"/>
              </a:ext>
            </a:extLst>
          </p:cNvPr>
          <p:cNvSpPr/>
          <p:nvPr/>
        </p:nvSpPr>
        <p:spPr>
          <a:xfrm>
            <a:off x="2206173" y="715103"/>
            <a:ext cx="3251200" cy="642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Envia-me.</a:t>
            </a:r>
          </a:p>
        </p:txBody>
      </p:sp>
      <p:sp>
        <p:nvSpPr>
          <p:cNvPr id="55" name="Retângulo 54">
            <a:extLst>
              <a:ext uri="{FF2B5EF4-FFF2-40B4-BE49-F238E27FC236}">
                <a16:creationId xmlns:a16="http://schemas.microsoft.com/office/drawing/2014/main" id="{9B789BD4-9F74-4B99-9A0E-FE9E541ED50F}"/>
              </a:ext>
            </a:extLst>
          </p:cNvPr>
          <p:cNvSpPr/>
          <p:nvPr/>
        </p:nvSpPr>
        <p:spPr>
          <a:xfrm>
            <a:off x="508000" y="2991939"/>
            <a:ext cx="3439886" cy="8541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>
                <a:solidFill>
                  <a:schemeClr val="tx1"/>
                </a:solidFill>
              </a:rPr>
              <a:t>Isaias 6:8</a:t>
            </a:r>
          </a:p>
        </p:txBody>
      </p:sp>
      <p:cxnSp>
        <p:nvCxnSpPr>
          <p:cNvPr id="30" name="Conector reto 29">
            <a:extLst>
              <a:ext uri="{FF2B5EF4-FFF2-40B4-BE49-F238E27FC236}">
                <a16:creationId xmlns:a16="http://schemas.microsoft.com/office/drawing/2014/main" id="{A15D3CD6-96C5-4C29-95A7-D6D8CAA91CB1}"/>
              </a:ext>
            </a:extLst>
          </p:cNvPr>
          <p:cNvCxnSpPr>
            <a:cxnSpLocks/>
          </p:cNvCxnSpPr>
          <p:nvPr/>
        </p:nvCxnSpPr>
        <p:spPr>
          <a:xfrm flipH="1">
            <a:off x="11575" y="-1845"/>
            <a:ext cx="6846425" cy="1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72023921-D33F-4C66-82B3-A10E9120AD8D}"/>
              </a:ext>
            </a:extLst>
          </p:cNvPr>
          <p:cNvCxnSpPr>
            <a:cxnSpLocks/>
          </p:cNvCxnSpPr>
          <p:nvPr/>
        </p:nvCxnSpPr>
        <p:spPr>
          <a:xfrm flipH="1">
            <a:off x="11575" y="9822020"/>
            <a:ext cx="6846425" cy="1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0161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18</Words>
  <Application>Microsoft Office PowerPoint</Application>
  <PresentationFormat>Papel A4 (210 x 297 mm)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ruy.ernesto.virtual@gmail.com</dc:creator>
  <cp:lastModifiedBy>ruy.ernesto.virtual@gmail.com</cp:lastModifiedBy>
  <cp:revision>4</cp:revision>
  <cp:lastPrinted>2024-11-24T20:02:12Z</cp:lastPrinted>
  <dcterms:created xsi:type="dcterms:W3CDTF">2024-11-23T18:34:10Z</dcterms:created>
  <dcterms:modified xsi:type="dcterms:W3CDTF">2024-11-24T20:13:17Z</dcterms:modified>
</cp:coreProperties>
</file>