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83" d="100"/>
          <a:sy n="83" d="100"/>
        </p:scale>
        <p:origin x="20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043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576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681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20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86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460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4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32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899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234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380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695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Agrupar 13">
            <a:extLst>
              <a:ext uri="{FF2B5EF4-FFF2-40B4-BE49-F238E27FC236}">
                <a16:creationId xmlns:a16="http://schemas.microsoft.com/office/drawing/2014/main" id="{723D7B54-6593-444B-BD82-DABE1B3FB1FC}"/>
              </a:ext>
            </a:extLst>
          </p:cNvPr>
          <p:cNvGrpSpPr/>
          <p:nvPr/>
        </p:nvGrpSpPr>
        <p:grpSpPr>
          <a:xfrm>
            <a:off x="56422" y="178625"/>
            <a:ext cx="1013306" cy="477423"/>
            <a:chOff x="56422" y="178625"/>
            <a:chExt cx="1013306" cy="477423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89359B5F-3558-4DE3-AFDC-F32496FE7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02BD02F8-BA99-43F2-B73E-4152CD70629B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Deus</a:t>
              </a:r>
            </a:p>
          </p:txBody>
        </p:sp>
      </p:grp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472D280D-AD08-4A09-BEF8-56438A590B72}"/>
              </a:ext>
            </a:extLst>
          </p:cNvPr>
          <p:cNvGrpSpPr/>
          <p:nvPr/>
        </p:nvGrpSpPr>
        <p:grpSpPr>
          <a:xfrm>
            <a:off x="5739592" y="178625"/>
            <a:ext cx="1013306" cy="477423"/>
            <a:chOff x="56422" y="178625"/>
            <a:chExt cx="1013306" cy="477423"/>
          </a:xfrm>
        </p:grpSpPr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6A661364-DC61-4912-B292-417EF82C3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694B15BD-6E0E-42F6-BB2B-B9356F35438A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Ele</a:t>
              </a:r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3D98B0C7-09CA-43B4-8180-061ABDA2EBD7}"/>
              </a:ext>
            </a:extLst>
          </p:cNvPr>
          <p:cNvGrpSpPr/>
          <p:nvPr/>
        </p:nvGrpSpPr>
        <p:grpSpPr>
          <a:xfrm>
            <a:off x="1193056" y="178625"/>
            <a:ext cx="1013306" cy="477423"/>
            <a:chOff x="56422" y="178625"/>
            <a:chExt cx="1013306" cy="477423"/>
          </a:xfrm>
        </p:grpSpPr>
        <p:pic>
          <p:nvPicPr>
            <p:cNvPr id="19" name="Imagem 18">
              <a:extLst>
                <a:ext uri="{FF2B5EF4-FFF2-40B4-BE49-F238E27FC236}">
                  <a16:creationId xmlns:a16="http://schemas.microsoft.com/office/drawing/2014/main" id="{5E4F6583-5F89-42CF-81C3-70B3D44A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08822CA2-EDA8-4E8A-BBF4-0729141B0495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não</a:t>
              </a:r>
            </a:p>
          </p:txBody>
        </p:sp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D1CC8054-95D6-46CF-9495-A363F948C431}"/>
              </a:ext>
            </a:extLst>
          </p:cNvPr>
          <p:cNvGrpSpPr/>
          <p:nvPr/>
        </p:nvGrpSpPr>
        <p:grpSpPr>
          <a:xfrm>
            <a:off x="2329690" y="178625"/>
            <a:ext cx="1013306" cy="477423"/>
            <a:chOff x="56422" y="178625"/>
            <a:chExt cx="1013306" cy="477423"/>
          </a:xfrm>
        </p:grpSpPr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7328FE0D-3E8E-41FF-87B2-2B2F8E448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994AA4E5-3306-4C62-81BD-1588E1D54A0D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mostra</a:t>
              </a:r>
            </a:p>
          </p:txBody>
        </p:sp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12B1C507-39F9-469C-885E-1251D00DA957}"/>
              </a:ext>
            </a:extLst>
          </p:cNvPr>
          <p:cNvGrpSpPr/>
          <p:nvPr/>
        </p:nvGrpSpPr>
        <p:grpSpPr>
          <a:xfrm>
            <a:off x="3466324" y="178625"/>
            <a:ext cx="1013306" cy="477423"/>
            <a:chOff x="56422" y="178625"/>
            <a:chExt cx="1013306" cy="477423"/>
          </a:xfrm>
        </p:grpSpPr>
        <p:pic>
          <p:nvPicPr>
            <p:cNvPr id="25" name="Imagem 24">
              <a:extLst>
                <a:ext uri="{FF2B5EF4-FFF2-40B4-BE49-F238E27FC236}">
                  <a16:creationId xmlns:a16="http://schemas.microsoft.com/office/drawing/2014/main" id="{E3CA5545-21B8-4986-AEB2-4C6EE17F9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64DC4617-DB2B-4C08-AF1B-3D68DF02D87B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nenhum</a:t>
              </a:r>
            </a:p>
          </p:txBody>
        </p:sp>
      </p:grp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4FD10779-1DF1-48A6-AA5F-0E7EF1853150}"/>
              </a:ext>
            </a:extLst>
          </p:cNvPr>
          <p:cNvGrpSpPr/>
          <p:nvPr/>
        </p:nvGrpSpPr>
        <p:grpSpPr>
          <a:xfrm>
            <a:off x="4602958" y="178625"/>
            <a:ext cx="1013306" cy="477423"/>
            <a:chOff x="56422" y="178625"/>
            <a:chExt cx="1013306" cy="477423"/>
          </a:xfrm>
        </p:grpSpPr>
        <p:pic>
          <p:nvPicPr>
            <p:cNvPr id="28" name="Imagem 27">
              <a:extLst>
                <a:ext uri="{FF2B5EF4-FFF2-40B4-BE49-F238E27FC236}">
                  <a16:creationId xmlns:a16="http://schemas.microsoft.com/office/drawing/2014/main" id="{B50D0619-2EBF-44C9-A75F-226EF2336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C7815F5B-E2A9-444F-BA69-68A94C50725C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b="1" dirty="0">
                  <a:solidFill>
                    <a:schemeClr val="tx1"/>
                  </a:solidFill>
                </a:rPr>
                <a:t>Favoritismo</a:t>
              </a:r>
            </a:p>
          </p:txBody>
        </p:sp>
      </p:grp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E5958588-7222-4F38-B39B-B13E1FFE880C}"/>
              </a:ext>
            </a:extLst>
          </p:cNvPr>
          <p:cNvGrpSpPr/>
          <p:nvPr/>
        </p:nvGrpSpPr>
        <p:grpSpPr>
          <a:xfrm>
            <a:off x="56422" y="838382"/>
            <a:ext cx="1013306" cy="477423"/>
            <a:chOff x="56422" y="178625"/>
            <a:chExt cx="1013306" cy="477423"/>
          </a:xfrm>
        </p:grpSpPr>
        <p:pic>
          <p:nvPicPr>
            <p:cNvPr id="31" name="Imagem 30">
              <a:extLst>
                <a:ext uri="{FF2B5EF4-FFF2-40B4-BE49-F238E27FC236}">
                  <a16:creationId xmlns:a16="http://schemas.microsoft.com/office/drawing/2014/main" id="{C246E334-7B3A-4D47-B85B-79824DDC6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F75D5862-FAA3-4067-BCDF-D4CDEC42E7C4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aceita</a:t>
              </a:r>
            </a:p>
          </p:txBody>
        </p:sp>
      </p:grp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68C12AA1-F496-41C9-831B-13EA38F3E32A}"/>
              </a:ext>
            </a:extLst>
          </p:cNvPr>
          <p:cNvGrpSpPr/>
          <p:nvPr/>
        </p:nvGrpSpPr>
        <p:grpSpPr>
          <a:xfrm>
            <a:off x="5739592" y="838382"/>
            <a:ext cx="1013306" cy="477423"/>
            <a:chOff x="56422" y="178625"/>
            <a:chExt cx="1013306" cy="477423"/>
          </a:xfrm>
        </p:grpSpPr>
        <p:pic>
          <p:nvPicPr>
            <p:cNvPr id="34" name="Imagem 33">
              <a:extLst>
                <a:ext uri="{FF2B5EF4-FFF2-40B4-BE49-F238E27FC236}">
                  <a16:creationId xmlns:a16="http://schemas.microsoft.com/office/drawing/2014/main" id="{623EF49C-2002-49EB-9DE5-6997B8001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6A5FADF1-13DC-45FF-8231-3E2AF47E8BF3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e</a:t>
              </a:r>
            </a:p>
          </p:txBody>
        </p:sp>
      </p:grpSp>
      <p:grpSp>
        <p:nvGrpSpPr>
          <p:cNvPr id="36" name="Agrupar 35">
            <a:extLst>
              <a:ext uri="{FF2B5EF4-FFF2-40B4-BE49-F238E27FC236}">
                <a16:creationId xmlns:a16="http://schemas.microsoft.com/office/drawing/2014/main" id="{1A5CED1B-03A2-4F79-AAD8-B27FFC47F9C3}"/>
              </a:ext>
            </a:extLst>
          </p:cNvPr>
          <p:cNvGrpSpPr/>
          <p:nvPr/>
        </p:nvGrpSpPr>
        <p:grpSpPr>
          <a:xfrm>
            <a:off x="1193056" y="838382"/>
            <a:ext cx="1013306" cy="477423"/>
            <a:chOff x="56422" y="178625"/>
            <a:chExt cx="1013306" cy="477423"/>
          </a:xfrm>
        </p:grpSpPr>
        <p:pic>
          <p:nvPicPr>
            <p:cNvPr id="37" name="Imagem 36">
              <a:extLst>
                <a:ext uri="{FF2B5EF4-FFF2-40B4-BE49-F238E27FC236}">
                  <a16:creationId xmlns:a16="http://schemas.microsoft.com/office/drawing/2014/main" id="{89666A2A-EA86-4CD5-8518-EE9DB2EB3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EDA18A94-CDDE-4E2A-B7C3-E3ECA164E832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aqueles</a:t>
              </a:r>
            </a:p>
          </p:txBody>
        </p:sp>
      </p:grpSp>
      <p:grpSp>
        <p:nvGrpSpPr>
          <p:cNvPr id="39" name="Agrupar 38">
            <a:extLst>
              <a:ext uri="{FF2B5EF4-FFF2-40B4-BE49-F238E27FC236}">
                <a16:creationId xmlns:a16="http://schemas.microsoft.com/office/drawing/2014/main" id="{33691CF5-B25B-4AB5-8262-C080BBA18CA6}"/>
              </a:ext>
            </a:extLst>
          </p:cNvPr>
          <p:cNvGrpSpPr/>
          <p:nvPr/>
        </p:nvGrpSpPr>
        <p:grpSpPr>
          <a:xfrm>
            <a:off x="2329690" y="838382"/>
            <a:ext cx="1013306" cy="477423"/>
            <a:chOff x="56422" y="178625"/>
            <a:chExt cx="1013306" cy="477423"/>
          </a:xfrm>
        </p:grpSpPr>
        <p:pic>
          <p:nvPicPr>
            <p:cNvPr id="40" name="Imagem 39">
              <a:extLst>
                <a:ext uri="{FF2B5EF4-FFF2-40B4-BE49-F238E27FC236}">
                  <a16:creationId xmlns:a16="http://schemas.microsoft.com/office/drawing/2014/main" id="{B9DC1067-FB45-4826-A561-F05E04178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41" name="Retângulo 40">
              <a:extLst>
                <a:ext uri="{FF2B5EF4-FFF2-40B4-BE49-F238E27FC236}">
                  <a16:creationId xmlns:a16="http://schemas.microsoft.com/office/drawing/2014/main" id="{E7D3FF4C-9FBB-4E28-8EE9-3D96F86744F5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que</a:t>
              </a:r>
            </a:p>
          </p:txBody>
        </p:sp>
      </p:grpSp>
      <p:grpSp>
        <p:nvGrpSpPr>
          <p:cNvPr id="42" name="Agrupar 41">
            <a:extLst>
              <a:ext uri="{FF2B5EF4-FFF2-40B4-BE49-F238E27FC236}">
                <a16:creationId xmlns:a16="http://schemas.microsoft.com/office/drawing/2014/main" id="{A951D93F-388B-44D3-A17C-7D9CD6D43507}"/>
              </a:ext>
            </a:extLst>
          </p:cNvPr>
          <p:cNvGrpSpPr/>
          <p:nvPr/>
        </p:nvGrpSpPr>
        <p:grpSpPr>
          <a:xfrm>
            <a:off x="3466324" y="838382"/>
            <a:ext cx="1013306" cy="477423"/>
            <a:chOff x="56422" y="178625"/>
            <a:chExt cx="1013306" cy="477423"/>
          </a:xfrm>
        </p:grpSpPr>
        <p:pic>
          <p:nvPicPr>
            <p:cNvPr id="43" name="Imagem 42">
              <a:extLst>
                <a:ext uri="{FF2B5EF4-FFF2-40B4-BE49-F238E27FC236}">
                  <a16:creationId xmlns:a16="http://schemas.microsoft.com/office/drawing/2014/main" id="{DC903D82-1613-4D06-8351-2A909903FC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44" name="Retângulo 43">
              <a:extLst>
                <a:ext uri="{FF2B5EF4-FFF2-40B4-BE49-F238E27FC236}">
                  <a16:creationId xmlns:a16="http://schemas.microsoft.com/office/drawing/2014/main" id="{36FD1368-A17C-4F48-AD2F-134533C03CAA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O</a:t>
              </a:r>
            </a:p>
          </p:txBody>
        </p:sp>
      </p:grpSp>
      <p:grpSp>
        <p:nvGrpSpPr>
          <p:cNvPr id="45" name="Agrupar 44">
            <a:extLst>
              <a:ext uri="{FF2B5EF4-FFF2-40B4-BE49-F238E27FC236}">
                <a16:creationId xmlns:a16="http://schemas.microsoft.com/office/drawing/2014/main" id="{8ED10A71-DE20-4F49-BEF6-F83834F8C7AD}"/>
              </a:ext>
            </a:extLst>
          </p:cNvPr>
          <p:cNvGrpSpPr/>
          <p:nvPr/>
        </p:nvGrpSpPr>
        <p:grpSpPr>
          <a:xfrm>
            <a:off x="4602958" y="838382"/>
            <a:ext cx="1013306" cy="477423"/>
            <a:chOff x="56422" y="178625"/>
            <a:chExt cx="1013306" cy="477423"/>
          </a:xfrm>
        </p:grpSpPr>
        <p:pic>
          <p:nvPicPr>
            <p:cNvPr id="46" name="Imagem 45">
              <a:extLst>
                <a:ext uri="{FF2B5EF4-FFF2-40B4-BE49-F238E27FC236}">
                  <a16:creationId xmlns:a16="http://schemas.microsoft.com/office/drawing/2014/main" id="{31F87624-34F8-4038-AB61-64256C80C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5BFB3712-9BD8-42B4-B435-4C36614483E2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temem</a:t>
              </a:r>
            </a:p>
          </p:txBody>
        </p:sp>
      </p:grpSp>
      <p:grpSp>
        <p:nvGrpSpPr>
          <p:cNvPr id="48" name="Agrupar 47">
            <a:extLst>
              <a:ext uri="{FF2B5EF4-FFF2-40B4-BE49-F238E27FC236}">
                <a16:creationId xmlns:a16="http://schemas.microsoft.com/office/drawing/2014/main" id="{A40D6726-7638-49A3-A308-3EC5822CD2E5}"/>
              </a:ext>
            </a:extLst>
          </p:cNvPr>
          <p:cNvGrpSpPr/>
          <p:nvPr/>
        </p:nvGrpSpPr>
        <p:grpSpPr>
          <a:xfrm>
            <a:off x="56422" y="1498139"/>
            <a:ext cx="1013306" cy="477423"/>
            <a:chOff x="56422" y="178625"/>
            <a:chExt cx="1013306" cy="477423"/>
          </a:xfrm>
        </p:grpSpPr>
        <p:pic>
          <p:nvPicPr>
            <p:cNvPr id="49" name="Imagem 48">
              <a:extLst>
                <a:ext uri="{FF2B5EF4-FFF2-40B4-BE49-F238E27FC236}">
                  <a16:creationId xmlns:a16="http://schemas.microsoft.com/office/drawing/2014/main" id="{5CD05113-863A-42A8-93C3-5EF2DC366F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50" name="Retângulo 49">
              <a:extLst>
                <a:ext uri="{FF2B5EF4-FFF2-40B4-BE49-F238E27FC236}">
                  <a16:creationId xmlns:a16="http://schemas.microsoft.com/office/drawing/2014/main" id="{7072AC98-90C2-4571-9E5C-5E746728602F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fazem</a:t>
              </a:r>
            </a:p>
          </p:txBody>
        </p:sp>
      </p:grpSp>
      <p:grpSp>
        <p:nvGrpSpPr>
          <p:cNvPr id="51" name="Agrupar 50">
            <a:extLst>
              <a:ext uri="{FF2B5EF4-FFF2-40B4-BE49-F238E27FC236}">
                <a16:creationId xmlns:a16="http://schemas.microsoft.com/office/drawing/2014/main" id="{D2C975A1-40F7-41B5-B215-104F2EA35111}"/>
              </a:ext>
            </a:extLst>
          </p:cNvPr>
          <p:cNvGrpSpPr/>
          <p:nvPr/>
        </p:nvGrpSpPr>
        <p:grpSpPr>
          <a:xfrm>
            <a:off x="5739592" y="1498139"/>
            <a:ext cx="1013306" cy="477423"/>
            <a:chOff x="56422" y="178625"/>
            <a:chExt cx="1013306" cy="477423"/>
          </a:xfrm>
        </p:grpSpPr>
        <p:pic>
          <p:nvPicPr>
            <p:cNvPr id="52" name="Imagem 51">
              <a:extLst>
                <a:ext uri="{FF2B5EF4-FFF2-40B4-BE49-F238E27FC236}">
                  <a16:creationId xmlns:a16="http://schemas.microsoft.com/office/drawing/2014/main" id="{10C71ACE-B32D-4525-8542-77762B3F7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53" name="Retângulo 52">
              <a:extLst>
                <a:ext uri="{FF2B5EF4-FFF2-40B4-BE49-F238E27FC236}">
                  <a16:creationId xmlns:a16="http://schemas.microsoft.com/office/drawing/2014/main" id="{79966756-5E17-4700-AE68-6439D707E051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Atos 10:34,35</a:t>
              </a:r>
            </a:p>
          </p:txBody>
        </p:sp>
      </p:grpSp>
      <p:grpSp>
        <p:nvGrpSpPr>
          <p:cNvPr id="54" name="Agrupar 53">
            <a:extLst>
              <a:ext uri="{FF2B5EF4-FFF2-40B4-BE49-F238E27FC236}">
                <a16:creationId xmlns:a16="http://schemas.microsoft.com/office/drawing/2014/main" id="{2201B960-9528-4737-B065-6594A2D1A290}"/>
              </a:ext>
            </a:extLst>
          </p:cNvPr>
          <p:cNvGrpSpPr/>
          <p:nvPr/>
        </p:nvGrpSpPr>
        <p:grpSpPr>
          <a:xfrm>
            <a:off x="1193056" y="1498139"/>
            <a:ext cx="1013306" cy="477423"/>
            <a:chOff x="56422" y="178625"/>
            <a:chExt cx="1013306" cy="477423"/>
          </a:xfrm>
        </p:grpSpPr>
        <p:pic>
          <p:nvPicPr>
            <p:cNvPr id="55" name="Imagem 54">
              <a:extLst>
                <a:ext uri="{FF2B5EF4-FFF2-40B4-BE49-F238E27FC236}">
                  <a16:creationId xmlns:a16="http://schemas.microsoft.com/office/drawing/2014/main" id="{D38BC00D-F85D-4C70-A086-CDA9E2F4D3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56" name="Retângulo 55">
              <a:extLst>
                <a:ext uri="{FF2B5EF4-FFF2-40B4-BE49-F238E27FC236}">
                  <a16:creationId xmlns:a16="http://schemas.microsoft.com/office/drawing/2014/main" id="{34344DAA-8B21-4067-9DDC-8B3046B08474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o</a:t>
              </a:r>
            </a:p>
          </p:txBody>
        </p:sp>
      </p:grpSp>
      <p:grpSp>
        <p:nvGrpSpPr>
          <p:cNvPr id="57" name="Agrupar 56">
            <a:extLst>
              <a:ext uri="{FF2B5EF4-FFF2-40B4-BE49-F238E27FC236}">
                <a16:creationId xmlns:a16="http://schemas.microsoft.com/office/drawing/2014/main" id="{A6BA7B77-1750-4A03-BACB-95D2DF296286}"/>
              </a:ext>
            </a:extLst>
          </p:cNvPr>
          <p:cNvGrpSpPr/>
          <p:nvPr/>
        </p:nvGrpSpPr>
        <p:grpSpPr>
          <a:xfrm>
            <a:off x="2329690" y="1498139"/>
            <a:ext cx="1013306" cy="477423"/>
            <a:chOff x="56422" y="178625"/>
            <a:chExt cx="1013306" cy="477423"/>
          </a:xfrm>
        </p:grpSpPr>
        <p:pic>
          <p:nvPicPr>
            <p:cNvPr id="58" name="Imagem 57">
              <a:extLst>
                <a:ext uri="{FF2B5EF4-FFF2-40B4-BE49-F238E27FC236}">
                  <a16:creationId xmlns:a16="http://schemas.microsoft.com/office/drawing/2014/main" id="{A1AD755B-3BE8-4A3F-B402-898809D44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59" name="Retângulo 58">
              <a:extLst>
                <a:ext uri="{FF2B5EF4-FFF2-40B4-BE49-F238E27FC236}">
                  <a16:creationId xmlns:a16="http://schemas.microsoft.com/office/drawing/2014/main" id="{5047B203-0105-4A70-A9EF-EFE2C5325C12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que</a:t>
              </a:r>
            </a:p>
          </p:txBody>
        </p:sp>
      </p:grpSp>
      <p:grpSp>
        <p:nvGrpSpPr>
          <p:cNvPr id="60" name="Agrupar 59">
            <a:extLst>
              <a:ext uri="{FF2B5EF4-FFF2-40B4-BE49-F238E27FC236}">
                <a16:creationId xmlns:a16="http://schemas.microsoft.com/office/drawing/2014/main" id="{0CDBFD16-AFAB-4972-9095-192FE988C040}"/>
              </a:ext>
            </a:extLst>
          </p:cNvPr>
          <p:cNvGrpSpPr/>
          <p:nvPr/>
        </p:nvGrpSpPr>
        <p:grpSpPr>
          <a:xfrm>
            <a:off x="3466324" y="1498139"/>
            <a:ext cx="1013306" cy="477423"/>
            <a:chOff x="56422" y="178625"/>
            <a:chExt cx="1013306" cy="477423"/>
          </a:xfrm>
        </p:grpSpPr>
        <p:pic>
          <p:nvPicPr>
            <p:cNvPr id="61" name="Imagem 60">
              <a:extLst>
                <a:ext uri="{FF2B5EF4-FFF2-40B4-BE49-F238E27FC236}">
                  <a16:creationId xmlns:a16="http://schemas.microsoft.com/office/drawing/2014/main" id="{FED6E849-63EC-49EE-9C17-D4A21BB08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62" name="Retângulo 61">
              <a:extLst>
                <a:ext uri="{FF2B5EF4-FFF2-40B4-BE49-F238E27FC236}">
                  <a16:creationId xmlns:a16="http://schemas.microsoft.com/office/drawing/2014/main" id="{6FF79343-1258-4153-9490-C65DEDB03DD1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é</a:t>
              </a:r>
            </a:p>
          </p:txBody>
        </p:sp>
      </p:grpSp>
      <p:grpSp>
        <p:nvGrpSpPr>
          <p:cNvPr id="63" name="Agrupar 62">
            <a:extLst>
              <a:ext uri="{FF2B5EF4-FFF2-40B4-BE49-F238E27FC236}">
                <a16:creationId xmlns:a16="http://schemas.microsoft.com/office/drawing/2014/main" id="{1C10191A-D921-4F74-B57F-3CEEC32BCE19}"/>
              </a:ext>
            </a:extLst>
          </p:cNvPr>
          <p:cNvGrpSpPr/>
          <p:nvPr/>
        </p:nvGrpSpPr>
        <p:grpSpPr>
          <a:xfrm>
            <a:off x="4602958" y="1498139"/>
            <a:ext cx="1013306" cy="477423"/>
            <a:chOff x="56422" y="178625"/>
            <a:chExt cx="1013306" cy="477423"/>
          </a:xfrm>
        </p:grpSpPr>
        <p:pic>
          <p:nvPicPr>
            <p:cNvPr id="64" name="Imagem 63">
              <a:extLst>
                <a:ext uri="{FF2B5EF4-FFF2-40B4-BE49-F238E27FC236}">
                  <a16:creationId xmlns:a16="http://schemas.microsoft.com/office/drawing/2014/main" id="{069DCD63-F5DF-4CEF-AC11-EBA0E02A3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65" name="Retângulo 64">
              <a:extLst>
                <a:ext uri="{FF2B5EF4-FFF2-40B4-BE49-F238E27FC236}">
                  <a16:creationId xmlns:a16="http://schemas.microsoft.com/office/drawing/2014/main" id="{5531BABF-2CAE-41C4-A79E-1105B339B271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certo</a:t>
              </a:r>
            </a:p>
          </p:txBody>
        </p:sp>
      </p:grpSp>
      <p:cxnSp>
        <p:nvCxnSpPr>
          <p:cNvPr id="67" name="Conector reto 66">
            <a:extLst>
              <a:ext uri="{FF2B5EF4-FFF2-40B4-BE49-F238E27FC236}">
                <a16:creationId xmlns:a16="http://schemas.microsoft.com/office/drawing/2014/main" id="{AE33B68A-27B0-4A79-B0B4-571CBB4934F4}"/>
              </a:ext>
            </a:extLst>
          </p:cNvPr>
          <p:cNvCxnSpPr/>
          <p:nvPr/>
        </p:nvCxnSpPr>
        <p:spPr>
          <a:xfrm>
            <a:off x="0" y="2233914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Agrupar 67">
            <a:extLst>
              <a:ext uri="{FF2B5EF4-FFF2-40B4-BE49-F238E27FC236}">
                <a16:creationId xmlns:a16="http://schemas.microsoft.com/office/drawing/2014/main" id="{F94ECF23-F647-423C-90BB-C68BAD249B7A}"/>
              </a:ext>
            </a:extLst>
          </p:cNvPr>
          <p:cNvGrpSpPr/>
          <p:nvPr/>
        </p:nvGrpSpPr>
        <p:grpSpPr>
          <a:xfrm>
            <a:off x="56422" y="2458837"/>
            <a:ext cx="1013306" cy="477423"/>
            <a:chOff x="56422" y="178625"/>
            <a:chExt cx="1013306" cy="477423"/>
          </a:xfrm>
        </p:grpSpPr>
        <p:pic>
          <p:nvPicPr>
            <p:cNvPr id="69" name="Imagem 68">
              <a:extLst>
                <a:ext uri="{FF2B5EF4-FFF2-40B4-BE49-F238E27FC236}">
                  <a16:creationId xmlns:a16="http://schemas.microsoft.com/office/drawing/2014/main" id="{173B2DA9-3F06-4D0F-AF20-53C90630C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70" name="Retângulo 69">
              <a:extLst>
                <a:ext uri="{FF2B5EF4-FFF2-40B4-BE49-F238E27FC236}">
                  <a16:creationId xmlns:a16="http://schemas.microsoft.com/office/drawing/2014/main" id="{4D4DD6E9-D645-4282-B066-45B892182F2D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Deus</a:t>
              </a:r>
            </a:p>
          </p:txBody>
        </p:sp>
      </p:grpSp>
      <p:grpSp>
        <p:nvGrpSpPr>
          <p:cNvPr id="71" name="Agrupar 70">
            <a:extLst>
              <a:ext uri="{FF2B5EF4-FFF2-40B4-BE49-F238E27FC236}">
                <a16:creationId xmlns:a16="http://schemas.microsoft.com/office/drawing/2014/main" id="{F6FDFE12-C3A8-40DD-83D9-1FF5254F64B2}"/>
              </a:ext>
            </a:extLst>
          </p:cNvPr>
          <p:cNvGrpSpPr/>
          <p:nvPr/>
        </p:nvGrpSpPr>
        <p:grpSpPr>
          <a:xfrm>
            <a:off x="5739592" y="2458837"/>
            <a:ext cx="1013306" cy="477423"/>
            <a:chOff x="56422" y="178625"/>
            <a:chExt cx="1013306" cy="477423"/>
          </a:xfrm>
        </p:grpSpPr>
        <p:pic>
          <p:nvPicPr>
            <p:cNvPr id="72" name="Imagem 71">
              <a:extLst>
                <a:ext uri="{FF2B5EF4-FFF2-40B4-BE49-F238E27FC236}">
                  <a16:creationId xmlns:a16="http://schemas.microsoft.com/office/drawing/2014/main" id="{8E12CDAB-4BB1-4338-A59C-8C139B3F41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73" name="Retângulo 72">
              <a:extLst>
                <a:ext uri="{FF2B5EF4-FFF2-40B4-BE49-F238E27FC236}">
                  <a16:creationId xmlns:a16="http://schemas.microsoft.com/office/drawing/2014/main" id="{7FCBECD4-0795-4954-87F2-E87897F62CB4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Ele</a:t>
              </a:r>
            </a:p>
          </p:txBody>
        </p:sp>
      </p:grpSp>
      <p:grpSp>
        <p:nvGrpSpPr>
          <p:cNvPr id="74" name="Agrupar 73">
            <a:extLst>
              <a:ext uri="{FF2B5EF4-FFF2-40B4-BE49-F238E27FC236}">
                <a16:creationId xmlns:a16="http://schemas.microsoft.com/office/drawing/2014/main" id="{57BC90DC-FD5C-454C-B412-DE614073A97E}"/>
              </a:ext>
            </a:extLst>
          </p:cNvPr>
          <p:cNvGrpSpPr/>
          <p:nvPr/>
        </p:nvGrpSpPr>
        <p:grpSpPr>
          <a:xfrm>
            <a:off x="1193056" y="2458837"/>
            <a:ext cx="1013306" cy="477423"/>
            <a:chOff x="56422" y="178625"/>
            <a:chExt cx="1013306" cy="477423"/>
          </a:xfrm>
        </p:grpSpPr>
        <p:pic>
          <p:nvPicPr>
            <p:cNvPr id="75" name="Imagem 74">
              <a:extLst>
                <a:ext uri="{FF2B5EF4-FFF2-40B4-BE49-F238E27FC236}">
                  <a16:creationId xmlns:a16="http://schemas.microsoft.com/office/drawing/2014/main" id="{91A97399-FA29-4BA0-A1C7-971C000A1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76" name="Retângulo 75">
              <a:extLst>
                <a:ext uri="{FF2B5EF4-FFF2-40B4-BE49-F238E27FC236}">
                  <a16:creationId xmlns:a16="http://schemas.microsoft.com/office/drawing/2014/main" id="{B122E529-FC87-4FB5-9749-345051D32775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não</a:t>
              </a:r>
            </a:p>
          </p:txBody>
        </p:sp>
      </p:grpSp>
      <p:grpSp>
        <p:nvGrpSpPr>
          <p:cNvPr id="77" name="Agrupar 76">
            <a:extLst>
              <a:ext uri="{FF2B5EF4-FFF2-40B4-BE49-F238E27FC236}">
                <a16:creationId xmlns:a16="http://schemas.microsoft.com/office/drawing/2014/main" id="{13871F94-4A10-4C38-8072-852EBD798F9F}"/>
              </a:ext>
            </a:extLst>
          </p:cNvPr>
          <p:cNvGrpSpPr/>
          <p:nvPr/>
        </p:nvGrpSpPr>
        <p:grpSpPr>
          <a:xfrm>
            <a:off x="2329690" y="2458837"/>
            <a:ext cx="1013306" cy="477423"/>
            <a:chOff x="56422" y="178625"/>
            <a:chExt cx="1013306" cy="477423"/>
          </a:xfrm>
        </p:grpSpPr>
        <p:pic>
          <p:nvPicPr>
            <p:cNvPr id="78" name="Imagem 77">
              <a:extLst>
                <a:ext uri="{FF2B5EF4-FFF2-40B4-BE49-F238E27FC236}">
                  <a16:creationId xmlns:a16="http://schemas.microsoft.com/office/drawing/2014/main" id="{F334872C-052D-4F79-95E0-108C74ADD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79" name="Retângulo 78">
              <a:extLst>
                <a:ext uri="{FF2B5EF4-FFF2-40B4-BE49-F238E27FC236}">
                  <a16:creationId xmlns:a16="http://schemas.microsoft.com/office/drawing/2014/main" id="{3E5EB620-91E6-4FE3-904A-94D3E26B7CD7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mostra</a:t>
              </a:r>
            </a:p>
          </p:txBody>
        </p:sp>
      </p:grpSp>
      <p:grpSp>
        <p:nvGrpSpPr>
          <p:cNvPr id="80" name="Agrupar 79">
            <a:extLst>
              <a:ext uri="{FF2B5EF4-FFF2-40B4-BE49-F238E27FC236}">
                <a16:creationId xmlns:a16="http://schemas.microsoft.com/office/drawing/2014/main" id="{0BEA3192-41B4-452A-A5F1-4EFA6311CDD1}"/>
              </a:ext>
            </a:extLst>
          </p:cNvPr>
          <p:cNvGrpSpPr/>
          <p:nvPr/>
        </p:nvGrpSpPr>
        <p:grpSpPr>
          <a:xfrm>
            <a:off x="3466324" y="2458837"/>
            <a:ext cx="1013306" cy="477423"/>
            <a:chOff x="56422" y="178625"/>
            <a:chExt cx="1013306" cy="477423"/>
          </a:xfrm>
        </p:grpSpPr>
        <p:pic>
          <p:nvPicPr>
            <p:cNvPr id="81" name="Imagem 80">
              <a:extLst>
                <a:ext uri="{FF2B5EF4-FFF2-40B4-BE49-F238E27FC236}">
                  <a16:creationId xmlns:a16="http://schemas.microsoft.com/office/drawing/2014/main" id="{D97EBD7B-9000-4BF6-A8AF-0E3D0F508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82" name="Retângulo 81">
              <a:extLst>
                <a:ext uri="{FF2B5EF4-FFF2-40B4-BE49-F238E27FC236}">
                  <a16:creationId xmlns:a16="http://schemas.microsoft.com/office/drawing/2014/main" id="{0E52537F-2722-499C-ABB2-B8864A98A961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nenhum</a:t>
              </a:r>
            </a:p>
          </p:txBody>
        </p:sp>
      </p:grpSp>
      <p:grpSp>
        <p:nvGrpSpPr>
          <p:cNvPr id="83" name="Agrupar 82">
            <a:extLst>
              <a:ext uri="{FF2B5EF4-FFF2-40B4-BE49-F238E27FC236}">
                <a16:creationId xmlns:a16="http://schemas.microsoft.com/office/drawing/2014/main" id="{49BE647B-FE71-494E-8906-B6A506FFA158}"/>
              </a:ext>
            </a:extLst>
          </p:cNvPr>
          <p:cNvGrpSpPr/>
          <p:nvPr/>
        </p:nvGrpSpPr>
        <p:grpSpPr>
          <a:xfrm>
            <a:off x="4602958" y="2458837"/>
            <a:ext cx="1013306" cy="477423"/>
            <a:chOff x="56422" y="178625"/>
            <a:chExt cx="1013306" cy="477423"/>
          </a:xfrm>
        </p:grpSpPr>
        <p:pic>
          <p:nvPicPr>
            <p:cNvPr id="84" name="Imagem 83">
              <a:extLst>
                <a:ext uri="{FF2B5EF4-FFF2-40B4-BE49-F238E27FC236}">
                  <a16:creationId xmlns:a16="http://schemas.microsoft.com/office/drawing/2014/main" id="{E9CFF6E7-3696-42FA-9CF8-4482D3A3D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85" name="Retângulo 84">
              <a:extLst>
                <a:ext uri="{FF2B5EF4-FFF2-40B4-BE49-F238E27FC236}">
                  <a16:creationId xmlns:a16="http://schemas.microsoft.com/office/drawing/2014/main" id="{4ED5E22B-4D38-4D90-B296-0D3183B06C7A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b="1" dirty="0">
                  <a:solidFill>
                    <a:schemeClr val="tx1"/>
                  </a:solidFill>
                </a:rPr>
                <a:t>Favoritismo</a:t>
              </a:r>
            </a:p>
          </p:txBody>
        </p:sp>
      </p:grpSp>
      <p:grpSp>
        <p:nvGrpSpPr>
          <p:cNvPr id="86" name="Agrupar 85">
            <a:extLst>
              <a:ext uri="{FF2B5EF4-FFF2-40B4-BE49-F238E27FC236}">
                <a16:creationId xmlns:a16="http://schemas.microsoft.com/office/drawing/2014/main" id="{0CF965C8-5167-4A0E-85C7-42D70AC5CF37}"/>
              </a:ext>
            </a:extLst>
          </p:cNvPr>
          <p:cNvGrpSpPr/>
          <p:nvPr/>
        </p:nvGrpSpPr>
        <p:grpSpPr>
          <a:xfrm>
            <a:off x="56422" y="3118594"/>
            <a:ext cx="1013306" cy="477423"/>
            <a:chOff x="56422" y="178625"/>
            <a:chExt cx="1013306" cy="477423"/>
          </a:xfrm>
        </p:grpSpPr>
        <p:pic>
          <p:nvPicPr>
            <p:cNvPr id="87" name="Imagem 86">
              <a:extLst>
                <a:ext uri="{FF2B5EF4-FFF2-40B4-BE49-F238E27FC236}">
                  <a16:creationId xmlns:a16="http://schemas.microsoft.com/office/drawing/2014/main" id="{0DD7449D-6F5B-423C-AB6A-ED6E202FF9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88" name="Retângulo 87">
              <a:extLst>
                <a:ext uri="{FF2B5EF4-FFF2-40B4-BE49-F238E27FC236}">
                  <a16:creationId xmlns:a16="http://schemas.microsoft.com/office/drawing/2014/main" id="{3F0D51C8-1C56-4C21-962A-EE3680BADF33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aceita</a:t>
              </a:r>
            </a:p>
          </p:txBody>
        </p:sp>
      </p:grpSp>
      <p:grpSp>
        <p:nvGrpSpPr>
          <p:cNvPr id="89" name="Agrupar 88">
            <a:extLst>
              <a:ext uri="{FF2B5EF4-FFF2-40B4-BE49-F238E27FC236}">
                <a16:creationId xmlns:a16="http://schemas.microsoft.com/office/drawing/2014/main" id="{D174E02C-B3F8-4EA7-BE94-57A3F77B93A8}"/>
              </a:ext>
            </a:extLst>
          </p:cNvPr>
          <p:cNvGrpSpPr/>
          <p:nvPr/>
        </p:nvGrpSpPr>
        <p:grpSpPr>
          <a:xfrm>
            <a:off x="5739592" y="3118594"/>
            <a:ext cx="1013306" cy="477423"/>
            <a:chOff x="56422" y="178625"/>
            <a:chExt cx="1013306" cy="477423"/>
          </a:xfrm>
        </p:grpSpPr>
        <p:pic>
          <p:nvPicPr>
            <p:cNvPr id="90" name="Imagem 89">
              <a:extLst>
                <a:ext uri="{FF2B5EF4-FFF2-40B4-BE49-F238E27FC236}">
                  <a16:creationId xmlns:a16="http://schemas.microsoft.com/office/drawing/2014/main" id="{70C35FA9-D6A3-4605-B28C-DA115A2D5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91" name="Retângulo 90">
              <a:extLst>
                <a:ext uri="{FF2B5EF4-FFF2-40B4-BE49-F238E27FC236}">
                  <a16:creationId xmlns:a16="http://schemas.microsoft.com/office/drawing/2014/main" id="{C87E3618-82F3-4338-81D8-324FB3F3888C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e</a:t>
              </a:r>
            </a:p>
          </p:txBody>
        </p:sp>
      </p:grpSp>
      <p:grpSp>
        <p:nvGrpSpPr>
          <p:cNvPr id="92" name="Agrupar 91">
            <a:extLst>
              <a:ext uri="{FF2B5EF4-FFF2-40B4-BE49-F238E27FC236}">
                <a16:creationId xmlns:a16="http://schemas.microsoft.com/office/drawing/2014/main" id="{0EB3A6E3-A3FC-4AC7-BC57-688FE2C9E44D}"/>
              </a:ext>
            </a:extLst>
          </p:cNvPr>
          <p:cNvGrpSpPr/>
          <p:nvPr/>
        </p:nvGrpSpPr>
        <p:grpSpPr>
          <a:xfrm>
            <a:off x="1193056" y="3118594"/>
            <a:ext cx="1013306" cy="477423"/>
            <a:chOff x="56422" y="178625"/>
            <a:chExt cx="1013306" cy="477423"/>
          </a:xfrm>
        </p:grpSpPr>
        <p:pic>
          <p:nvPicPr>
            <p:cNvPr id="93" name="Imagem 92">
              <a:extLst>
                <a:ext uri="{FF2B5EF4-FFF2-40B4-BE49-F238E27FC236}">
                  <a16:creationId xmlns:a16="http://schemas.microsoft.com/office/drawing/2014/main" id="{A8D03110-E330-4D3E-BD76-4E8464F5B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94" name="Retângulo 93">
              <a:extLst>
                <a:ext uri="{FF2B5EF4-FFF2-40B4-BE49-F238E27FC236}">
                  <a16:creationId xmlns:a16="http://schemas.microsoft.com/office/drawing/2014/main" id="{A276E906-5AB4-4A1F-AA9C-6AD4F5493B88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aqueles</a:t>
              </a:r>
            </a:p>
          </p:txBody>
        </p:sp>
      </p:grpSp>
      <p:grpSp>
        <p:nvGrpSpPr>
          <p:cNvPr id="95" name="Agrupar 94">
            <a:extLst>
              <a:ext uri="{FF2B5EF4-FFF2-40B4-BE49-F238E27FC236}">
                <a16:creationId xmlns:a16="http://schemas.microsoft.com/office/drawing/2014/main" id="{A8BF812E-6934-41D5-ABAE-9FF949E3D09B}"/>
              </a:ext>
            </a:extLst>
          </p:cNvPr>
          <p:cNvGrpSpPr/>
          <p:nvPr/>
        </p:nvGrpSpPr>
        <p:grpSpPr>
          <a:xfrm>
            <a:off x="2329690" y="3118594"/>
            <a:ext cx="1013306" cy="477423"/>
            <a:chOff x="56422" y="178625"/>
            <a:chExt cx="1013306" cy="477423"/>
          </a:xfrm>
        </p:grpSpPr>
        <p:pic>
          <p:nvPicPr>
            <p:cNvPr id="96" name="Imagem 95">
              <a:extLst>
                <a:ext uri="{FF2B5EF4-FFF2-40B4-BE49-F238E27FC236}">
                  <a16:creationId xmlns:a16="http://schemas.microsoft.com/office/drawing/2014/main" id="{39805873-05DE-4E7D-8242-ED6097225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97" name="Retângulo 96">
              <a:extLst>
                <a:ext uri="{FF2B5EF4-FFF2-40B4-BE49-F238E27FC236}">
                  <a16:creationId xmlns:a16="http://schemas.microsoft.com/office/drawing/2014/main" id="{D302C331-2B67-4D3D-BD1F-A9FC2053D342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que</a:t>
              </a:r>
            </a:p>
          </p:txBody>
        </p:sp>
      </p:grpSp>
      <p:grpSp>
        <p:nvGrpSpPr>
          <p:cNvPr id="98" name="Agrupar 97">
            <a:extLst>
              <a:ext uri="{FF2B5EF4-FFF2-40B4-BE49-F238E27FC236}">
                <a16:creationId xmlns:a16="http://schemas.microsoft.com/office/drawing/2014/main" id="{E2074062-1980-428E-9E50-97797A945854}"/>
              </a:ext>
            </a:extLst>
          </p:cNvPr>
          <p:cNvGrpSpPr/>
          <p:nvPr/>
        </p:nvGrpSpPr>
        <p:grpSpPr>
          <a:xfrm>
            <a:off x="3466324" y="3118594"/>
            <a:ext cx="1013306" cy="477423"/>
            <a:chOff x="56422" y="178625"/>
            <a:chExt cx="1013306" cy="477423"/>
          </a:xfrm>
        </p:grpSpPr>
        <p:pic>
          <p:nvPicPr>
            <p:cNvPr id="99" name="Imagem 98">
              <a:extLst>
                <a:ext uri="{FF2B5EF4-FFF2-40B4-BE49-F238E27FC236}">
                  <a16:creationId xmlns:a16="http://schemas.microsoft.com/office/drawing/2014/main" id="{8709A196-D105-4D8A-8B92-01E556CAC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00" name="Retângulo 99">
              <a:extLst>
                <a:ext uri="{FF2B5EF4-FFF2-40B4-BE49-F238E27FC236}">
                  <a16:creationId xmlns:a16="http://schemas.microsoft.com/office/drawing/2014/main" id="{55B31349-E9C8-4129-858F-0BEC0FFD0E8D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O</a:t>
              </a:r>
            </a:p>
          </p:txBody>
        </p:sp>
      </p:grpSp>
      <p:grpSp>
        <p:nvGrpSpPr>
          <p:cNvPr id="101" name="Agrupar 100">
            <a:extLst>
              <a:ext uri="{FF2B5EF4-FFF2-40B4-BE49-F238E27FC236}">
                <a16:creationId xmlns:a16="http://schemas.microsoft.com/office/drawing/2014/main" id="{2099E7BD-6D52-4D50-BE06-76963C2C589D}"/>
              </a:ext>
            </a:extLst>
          </p:cNvPr>
          <p:cNvGrpSpPr/>
          <p:nvPr/>
        </p:nvGrpSpPr>
        <p:grpSpPr>
          <a:xfrm>
            <a:off x="4602958" y="3118594"/>
            <a:ext cx="1013306" cy="477423"/>
            <a:chOff x="56422" y="178625"/>
            <a:chExt cx="1013306" cy="477423"/>
          </a:xfrm>
        </p:grpSpPr>
        <p:pic>
          <p:nvPicPr>
            <p:cNvPr id="102" name="Imagem 101">
              <a:extLst>
                <a:ext uri="{FF2B5EF4-FFF2-40B4-BE49-F238E27FC236}">
                  <a16:creationId xmlns:a16="http://schemas.microsoft.com/office/drawing/2014/main" id="{C51DED06-B00C-4AA1-A972-D4396FC689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03" name="Retângulo 102">
              <a:extLst>
                <a:ext uri="{FF2B5EF4-FFF2-40B4-BE49-F238E27FC236}">
                  <a16:creationId xmlns:a16="http://schemas.microsoft.com/office/drawing/2014/main" id="{8A4832AF-E517-416F-BDA3-04B4ADB41FD1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temem</a:t>
              </a:r>
            </a:p>
          </p:txBody>
        </p:sp>
      </p:grpSp>
      <p:grpSp>
        <p:nvGrpSpPr>
          <p:cNvPr id="104" name="Agrupar 103">
            <a:extLst>
              <a:ext uri="{FF2B5EF4-FFF2-40B4-BE49-F238E27FC236}">
                <a16:creationId xmlns:a16="http://schemas.microsoft.com/office/drawing/2014/main" id="{A07D3529-4B4A-4BEE-8B1E-29631E3688B5}"/>
              </a:ext>
            </a:extLst>
          </p:cNvPr>
          <p:cNvGrpSpPr/>
          <p:nvPr/>
        </p:nvGrpSpPr>
        <p:grpSpPr>
          <a:xfrm>
            <a:off x="56422" y="3778351"/>
            <a:ext cx="1013306" cy="477423"/>
            <a:chOff x="56422" y="178625"/>
            <a:chExt cx="1013306" cy="477423"/>
          </a:xfrm>
        </p:grpSpPr>
        <p:pic>
          <p:nvPicPr>
            <p:cNvPr id="105" name="Imagem 104">
              <a:extLst>
                <a:ext uri="{FF2B5EF4-FFF2-40B4-BE49-F238E27FC236}">
                  <a16:creationId xmlns:a16="http://schemas.microsoft.com/office/drawing/2014/main" id="{CA9784A1-7E8F-48E3-A74E-8D2436EF5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06" name="Retângulo 105">
              <a:extLst>
                <a:ext uri="{FF2B5EF4-FFF2-40B4-BE49-F238E27FC236}">
                  <a16:creationId xmlns:a16="http://schemas.microsoft.com/office/drawing/2014/main" id="{C32522F4-1619-4293-A2A8-6D1B8D3F3D7D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fazem</a:t>
              </a:r>
            </a:p>
          </p:txBody>
        </p:sp>
      </p:grpSp>
      <p:grpSp>
        <p:nvGrpSpPr>
          <p:cNvPr id="107" name="Agrupar 106">
            <a:extLst>
              <a:ext uri="{FF2B5EF4-FFF2-40B4-BE49-F238E27FC236}">
                <a16:creationId xmlns:a16="http://schemas.microsoft.com/office/drawing/2014/main" id="{4EBACF56-C337-4702-9BB0-3C62E6224246}"/>
              </a:ext>
            </a:extLst>
          </p:cNvPr>
          <p:cNvGrpSpPr/>
          <p:nvPr/>
        </p:nvGrpSpPr>
        <p:grpSpPr>
          <a:xfrm>
            <a:off x="5739592" y="3778351"/>
            <a:ext cx="1013306" cy="477423"/>
            <a:chOff x="56422" y="178625"/>
            <a:chExt cx="1013306" cy="477423"/>
          </a:xfrm>
        </p:grpSpPr>
        <p:pic>
          <p:nvPicPr>
            <p:cNvPr id="108" name="Imagem 107">
              <a:extLst>
                <a:ext uri="{FF2B5EF4-FFF2-40B4-BE49-F238E27FC236}">
                  <a16:creationId xmlns:a16="http://schemas.microsoft.com/office/drawing/2014/main" id="{5B5EEDE8-53A2-40FA-BDE2-30856A63FB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09" name="Retângulo 108">
              <a:extLst>
                <a:ext uri="{FF2B5EF4-FFF2-40B4-BE49-F238E27FC236}">
                  <a16:creationId xmlns:a16="http://schemas.microsoft.com/office/drawing/2014/main" id="{755AE0CA-6482-435F-8348-FE11A446A9F0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Atos 10:34,35</a:t>
              </a:r>
            </a:p>
          </p:txBody>
        </p:sp>
      </p:grpSp>
      <p:grpSp>
        <p:nvGrpSpPr>
          <p:cNvPr id="110" name="Agrupar 109">
            <a:extLst>
              <a:ext uri="{FF2B5EF4-FFF2-40B4-BE49-F238E27FC236}">
                <a16:creationId xmlns:a16="http://schemas.microsoft.com/office/drawing/2014/main" id="{599E48E0-E7CB-43B3-90AD-0EE2AB2DFC2D}"/>
              </a:ext>
            </a:extLst>
          </p:cNvPr>
          <p:cNvGrpSpPr/>
          <p:nvPr/>
        </p:nvGrpSpPr>
        <p:grpSpPr>
          <a:xfrm>
            <a:off x="1193056" y="3778351"/>
            <a:ext cx="1013306" cy="477423"/>
            <a:chOff x="56422" y="178625"/>
            <a:chExt cx="1013306" cy="477423"/>
          </a:xfrm>
        </p:grpSpPr>
        <p:pic>
          <p:nvPicPr>
            <p:cNvPr id="111" name="Imagem 110">
              <a:extLst>
                <a:ext uri="{FF2B5EF4-FFF2-40B4-BE49-F238E27FC236}">
                  <a16:creationId xmlns:a16="http://schemas.microsoft.com/office/drawing/2014/main" id="{FBDA3BEB-50A7-411B-8600-A5306C9AF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12" name="Retângulo 111">
              <a:extLst>
                <a:ext uri="{FF2B5EF4-FFF2-40B4-BE49-F238E27FC236}">
                  <a16:creationId xmlns:a16="http://schemas.microsoft.com/office/drawing/2014/main" id="{C0911517-5DE7-4B47-A97B-618BDE94A3C2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o</a:t>
              </a:r>
            </a:p>
          </p:txBody>
        </p:sp>
      </p:grpSp>
      <p:grpSp>
        <p:nvGrpSpPr>
          <p:cNvPr id="113" name="Agrupar 112">
            <a:extLst>
              <a:ext uri="{FF2B5EF4-FFF2-40B4-BE49-F238E27FC236}">
                <a16:creationId xmlns:a16="http://schemas.microsoft.com/office/drawing/2014/main" id="{6BE304EF-8C50-4AFD-B5E2-D0C8CBEA80F2}"/>
              </a:ext>
            </a:extLst>
          </p:cNvPr>
          <p:cNvGrpSpPr/>
          <p:nvPr/>
        </p:nvGrpSpPr>
        <p:grpSpPr>
          <a:xfrm>
            <a:off x="2329690" y="3778351"/>
            <a:ext cx="1013306" cy="477423"/>
            <a:chOff x="56422" y="178625"/>
            <a:chExt cx="1013306" cy="477423"/>
          </a:xfrm>
        </p:grpSpPr>
        <p:pic>
          <p:nvPicPr>
            <p:cNvPr id="114" name="Imagem 113">
              <a:extLst>
                <a:ext uri="{FF2B5EF4-FFF2-40B4-BE49-F238E27FC236}">
                  <a16:creationId xmlns:a16="http://schemas.microsoft.com/office/drawing/2014/main" id="{35B3E613-BDE8-43AF-B552-65DE294FC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15" name="Retângulo 114">
              <a:extLst>
                <a:ext uri="{FF2B5EF4-FFF2-40B4-BE49-F238E27FC236}">
                  <a16:creationId xmlns:a16="http://schemas.microsoft.com/office/drawing/2014/main" id="{F7726FF4-EECB-4E34-A0AB-FE2A1EC6BFE8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que</a:t>
              </a:r>
            </a:p>
          </p:txBody>
        </p:sp>
      </p:grpSp>
      <p:grpSp>
        <p:nvGrpSpPr>
          <p:cNvPr id="116" name="Agrupar 115">
            <a:extLst>
              <a:ext uri="{FF2B5EF4-FFF2-40B4-BE49-F238E27FC236}">
                <a16:creationId xmlns:a16="http://schemas.microsoft.com/office/drawing/2014/main" id="{778481D8-3B62-4D93-BC87-557F0EEAEDB8}"/>
              </a:ext>
            </a:extLst>
          </p:cNvPr>
          <p:cNvGrpSpPr/>
          <p:nvPr/>
        </p:nvGrpSpPr>
        <p:grpSpPr>
          <a:xfrm>
            <a:off x="3466324" y="3778351"/>
            <a:ext cx="1013306" cy="477423"/>
            <a:chOff x="56422" y="178625"/>
            <a:chExt cx="1013306" cy="477423"/>
          </a:xfrm>
        </p:grpSpPr>
        <p:pic>
          <p:nvPicPr>
            <p:cNvPr id="117" name="Imagem 116">
              <a:extLst>
                <a:ext uri="{FF2B5EF4-FFF2-40B4-BE49-F238E27FC236}">
                  <a16:creationId xmlns:a16="http://schemas.microsoft.com/office/drawing/2014/main" id="{B30802A0-4546-4691-8399-C3BC624B3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18" name="Retângulo 117">
              <a:extLst>
                <a:ext uri="{FF2B5EF4-FFF2-40B4-BE49-F238E27FC236}">
                  <a16:creationId xmlns:a16="http://schemas.microsoft.com/office/drawing/2014/main" id="{54A31A90-88B6-42A9-B75F-1B6F42C3A04B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é</a:t>
              </a:r>
            </a:p>
          </p:txBody>
        </p:sp>
      </p:grpSp>
      <p:grpSp>
        <p:nvGrpSpPr>
          <p:cNvPr id="119" name="Agrupar 118">
            <a:extLst>
              <a:ext uri="{FF2B5EF4-FFF2-40B4-BE49-F238E27FC236}">
                <a16:creationId xmlns:a16="http://schemas.microsoft.com/office/drawing/2014/main" id="{BBEBB51D-E745-4CC6-99BA-BC999FA905B4}"/>
              </a:ext>
            </a:extLst>
          </p:cNvPr>
          <p:cNvGrpSpPr/>
          <p:nvPr/>
        </p:nvGrpSpPr>
        <p:grpSpPr>
          <a:xfrm>
            <a:off x="4602958" y="3778351"/>
            <a:ext cx="1013306" cy="477423"/>
            <a:chOff x="56422" y="178625"/>
            <a:chExt cx="1013306" cy="477423"/>
          </a:xfrm>
        </p:grpSpPr>
        <p:pic>
          <p:nvPicPr>
            <p:cNvPr id="120" name="Imagem 119">
              <a:extLst>
                <a:ext uri="{FF2B5EF4-FFF2-40B4-BE49-F238E27FC236}">
                  <a16:creationId xmlns:a16="http://schemas.microsoft.com/office/drawing/2014/main" id="{CCD65D72-8873-4176-AA83-4CCD33AE96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21" name="Retângulo 120">
              <a:extLst>
                <a:ext uri="{FF2B5EF4-FFF2-40B4-BE49-F238E27FC236}">
                  <a16:creationId xmlns:a16="http://schemas.microsoft.com/office/drawing/2014/main" id="{A2678F7C-8819-412C-8C4D-3BD7726F245B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certo</a:t>
              </a:r>
            </a:p>
          </p:txBody>
        </p:sp>
      </p:grpSp>
      <p:cxnSp>
        <p:nvCxnSpPr>
          <p:cNvPr id="122" name="Conector reto 121">
            <a:extLst>
              <a:ext uri="{FF2B5EF4-FFF2-40B4-BE49-F238E27FC236}">
                <a16:creationId xmlns:a16="http://schemas.microsoft.com/office/drawing/2014/main" id="{BBFF1217-2FAE-40DD-8FC7-8708DBFB1FB1}"/>
              </a:ext>
            </a:extLst>
          </p:cNvPr>
          <p:cNvCxnSpPr/>
          <p:nvPr/>
        </p:nvCxnSpPr>
        <p:spPr>
          <a:xfrm>
            <a:off x="0" y="4514126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" name="Agrupar 122">
            <a:extLst>
              <a:ext uri="{FF2B5EF4-FFF2-40B4-BE49-F238E27FC236}">
                <a16:creationId xmlns:a16="http://schemas.microsoft.com/office/drawing/2014/main" id="{99F864E9-7AEB-474F-9971-7785F3B07DC3}"/>
              </a:ext>
            </a:extLst>
          </p:cNvPr>
          <p:cNvGrpSpPr/>
          <p:nvPr/>
        </p:nvGrpSpPr>
        <p:grpSpPr>
          <a:xfrm>
            <a:off x="56422" y="4739049"/>
            <a:ext cx="1013306" cy="477423"/>
            <a:chOff x="56422" y="178625"/>
            <a:chExt cx="1013306" cy="477423"/>
          </a:xfrm>
        </p:grpSpPr>
        <p:pic>
          <p:nvPicPr>
            <p:cNvPr id="124" name="Imagem 123">
              <a:extLst>
                <a:ext uri="{FF2B5EF4-FFF2-40B4-BE49-F238E27FC236}">
                  <a16:creationId xmlns:a16="http://schemas.microsoft.com/office/drawing/2014/main" id="{EEFA219E-5C48-4BDE-ADFA-4927C9855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25" name="Retângulo 124">
              <a:extLst>
                <a:ext uri="{FF2B5EF4-FFF2-40B4-BE49-F238E27FC236}">
                  <a16:creationId xmlns:a16="http://schemas.microsoft.com/office/drawing/2014/main" id="{89D01D0C-413A-455E-A87B-9D49B572A787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Deus</a:t>
              </a:r>
            </a:p>
          </p:txBody>
        </p:sp>
      </p:grpSp>
      <p:grpSp>
        <p:nvGrpSpPr>
          <p:cNvPr id="126" name="Agrupar 125">
            <a:extLst>
              <a:ext uri="{FF2B5EF4-FFF2-40B4-BE49-F238E27FC236}">
                <a16:creationId xmlns:a16="http://schemas.microsoft.com/office/drawing/2014/main" id="{F2BCBBF7-96B0-4A83-851D-03FB1686A5E8}"/>
              </a:ext>
            </a:extLst>
          </p:cNvPr>
          <p:cNvGrpSpPr/>
          <p:nvPr/>
        </p:nvGrpSpPr>
        <p:grpSpPr>
          <a:xfrm>
            <a:off x="5739592" y="4739049"/>
            <a:ext cx="1013306" cy="477423"/>
            <a:chOff x="56422" y="178625"/>
            <a:chExt cx="1013306" cy="477423"/>
          </a:xfrm>
        </p:grpSpPr>
        <p:pic>
          <p:nvPicPr>
            <p:cNvPr id="127" name="Imagem 126">
              <a:extLst>
                <a:ext uri="{FF2B5EF4-FFF2-40B4-BE49-F238E27FC236}">
                  <a16:creationId xmlns:a16="http://schemas.microsoft.com/office/drawing/2014/main" id="{CE8954CC-AEE2-42FA-8E65-1CB2C38DF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28" name="Retângulo 127">
              <a:extLst>
                <a:ext uri="{FF2B5EF4-FFF2-40B4-BE49-F238E27FC236}">
                  <a16:creationId xmlns:a16="http://schemas.microsoft.com/office/drawing/2014/main" id="{1D46720F-8CD7-4EC9-84FE-826F45AD1FD4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Ele</a:t>
              </a:r>
            </a:p>
          </p:txBody>
        </p:sp>
      </p:grpSp>
      <p:grpSp>
        <p:nvGrpSpPr>
          <p:cNvPr id="129" name="Agrupar 128">
            <a:extLst>
              <a:ext uri="{FF2B5EF4-FFF2-40B4-BE49-F238E27FC236}">
                <a16:creationId xmlns:a16="http://schemas.microsoft.com/office/drawing/2014/main" id="{FBF763C1-AED7-4AA1-AF14-C2E8BA7C2611}"/>
              </a:ext>
            </a:extLst>
          </p:cNvPr>
          <p:cNvGrpSpPr/>
          <p:nvPr/>
        </p:nvGrpSpPr>
        <p:grpSpPr>
          <a:xfrm>
            <a:off x="1193056" y="4739049"/>
            <a:ext cx="1013306" cy="477423"/>
            <a:chOff x="56422" y="178625"/>
            <a:chExt cx="1013306" cy="477423"/>
          </a:xfrm>
        </p:grpSpPr>
        <p:pic>
          <p:nvPicPr>
            <p:cNvPr id="130" name="Imagem 129">
              <a:extLst>
                <a:ext uri="{FF2B5EF4-FFF2-40B4-BE49-F238E27FC236}">
                  <a16:creationId xmlns:a16="http://schemas.microsoft.com/office/drawing/2014/main" id="{D6D95BB0-3B2A-4302-90BA-1438F8A83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31" name="Retângulo 130">
              <a:extLst>
                <a:ext uri="{FF2B5EF4-FFF2-40B4-BE49-F238E27FC236}">
                  <a16:creationId xmlns:a16="http://schemas.microsoft.com/office/drawing/2014/main" id="{2BB1E5B3-D9FC-48F4-985A-1BF310D505CE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não</a:t>
              </a:r>
            </a:p>
          </p:txBody>
        </p:sp>
      </p:grpSp>
      <p:grpSp>
        <p:nvGrpSpPr>
          <p:cNvPr id="132" name="Agrupar 131">
            <a:extLst>
              <a:ext uri="{FF2B5EF4-FFF2-40B4-BE49-F238E27FC236}">
                <a16:creationId xmlns:a16="http://schemas.microsoft.com/office/drawing/2014/main" id="{5F603759-5BF2-40D0-909D-BABE5E5F7E5D}"/>
              </a:ext>
            </a:extLst>
          </p:cNvPr>
          <p:cNvGrpSpPr/>
          <p:nvPr/>
        </p:nvGrpSpPr>
        <p:grpSpPr>
          <a:xfrm>
            <a:off x="2329690" y="4739049"/>
            <a:ext cx="1013306" cy="477423"/>
            <a:chOff x="56422" y="178625"/>
            <a:chExt cx="1013306" cy="477423"/>
          </a:xfrm>
        </p:grpSpPr>
        <p:pic>
          <p:nvPicPr>
            <p:cNvPr id="133" name="Imagem 132">
              <a:extLst>
                <a:ext uri="{FF2B5EF4-FFF2-40B4-BE49-F238E27FC236}">
                  <a16:creationId xmlns:a16="http://schemas.microsoft.com/office/drawing/2014/main" id="{526A3E31-11C1-4A08-B4D7-ACB0882D0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34" name="Retângulo 133">
              <a:extLst>
                <a:ext uri="{FF2B5EF4-FFF2-40B4-BE49-F238E27FC236}">
                  <a16:creationId xmlns:a16="http://schemas.microsoft.com/office/drawing/2014/main" id="{41FC86CB-22EF-4EFA-BD86-760713985476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mostra</a:t>
              </a:r>
            </a:p>
          </p:txBody>
        </p:sp>
      </p:grpSp>
      <p:grpSp>
        <p:nvGrpSpPr>
          <p:cNvPr id="135" name="Agrupar 134">
            <a:extLst>
              <a:ext uri="{FF2B5EF4-FFF2-40B4-BE49-F238E27FC236}">
                <a16:creationId xmlns:a16="http://schemas.microsoft.com/office/drawing/2014/main" id="{D4393F4C-2C6D-482F-A04D-6BB89BF34FAA}"/>
              </a:ext>
            </a:extLst>
          </p:cNvPr>
          <p:cNvGrpSpPr/>
          <p:nvPr/>
        </p:nvGrpSpPr>
        <p:grpSpPr>
          <a:xfrm>
            <a:off x="3466324" y="4739049"/>
            <a:ext cx="1013306" cy="477423"/>
            <a:chOff x="56422" y="178625"/>
            <a:chExt cx="1013306" cy="477423"/>
          </a:xfrm>
        </p:grpSpPr>
        <p:pic>
          <p:nvPicPr>
            <p:cNvPr id="136" name="Imagem 135">
              <a:extLst>
                <a:ext uri="{FF2B5EF4-FFF2-40B4-BE49-F238E27FC236}">
                  <a16:creationId xmlns:a16="http://schemas.microsoft.com/office/drawing/2014/main" id="{1D74AB18-EDFB-4C24-AF24-5BD69CB04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37" name="Retângulo 136">
              <a:extLst>
                <a:ext uri="{FF2B5EF4-FFF2-40B4-BE49-F238E27FC236}">
                  <a16:creationId xmlns:a16="http://schemas.microsoft.com/office/drawing/2014/main" id="{875B863F-8B68-4BC7-BDFB-7CF2229879BF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nenhum</a:t>
              </a:r>
            </a:p>
          </p:txBody>
        </p:sp>
      </p:grpSp>
      <p:grpSp>
        <p:nvGrpSpPr>
          <p:cNvPr id="138" name="Agrupar 137">
            <a:extLst>
              <a:ext uri="{FF2B5EF4-FFF2-40B4-BE49-F238E27FC236}">
                <a16:creationId xmlns:a16="http://schemas.microsoft.com/office/drawing/2014/main" id="{08C7E633-F096-4588-BF98-F10D09881AB6}"/>
              </a:ext>
            </a:extLst>
          </p:cNvPr>
          <p:cNvGrpSpPr/>
          <p:nvPr/>
        </p:nvGrpSpPr>
        <p:grpSpPr>
          <a:xfrm>
            <a:off x="4602958" y="4739049"/>
            <a:ext cx="1013306" cy="477423"/>
            <a:chOff x="56422" y="178625"/>
            <a:chExt cx="1013306" cy="477423"/>
          </a:xfrm>
        </p:grpSpPr>
        <p:pic>
          <p:nvPicPr>
            <p:cNvPr id="139" name="Imagem 138">
              <a:extLst>
                <a:ext uri="{FF2B5EF4-FFF2-40B4-BE49-F238E27FC236}">
                  <a16:creationId xmlns:a16="http://schemas.microsoft.com/office/drawing/2014/main" id="{E198C24E-91FF-4DDC-AA57-8042E6445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40" name="Retângulo 139">
              <a:extLst>
                <a:ext uri="{FF2B5EF4-FFF2-40B4-BE49-F238E27FC236}">
                  <a16:creationId xmlns:a16="http://schemas.microsoft.com/office/drawing/2014/main" id="{00C7291F-EEB4-40A9-A126-B25B979BE5E0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b="1" dirty="0">
                  <a:solidFill>
                    <a:schemeClr val="tx1"/>
                  </a:solidFill>
                </a:rPr>
                <a:t>Favoritismo</a:t>
              </a:r>
            </a:p>
          </p:txBody>
        </p:sp>
      </p:grpSp>
      <p:grpSp>
        <p:nvGrpSpPr>
          <p:cNvPr id="141" name="Agrupar 140">
            <a:extLst>
              <a:ext uri="{FF2B5EF4-FFF2-40B4-BE49-F238E27FC236}">
                <a16:creationId xmlns:a16="http://schemas.microsoft.com/office/drawing/2014/main" id="{76935B75-690E-4699-B490-E95B497A54D2}"/>
              </a:ext>
            </a:extLst>
          </p:cNvPr>
          <p:cNvGrpSpPr/>
          <p:nvPr/>
        </p:nvGrpSpPr>
        <p:grpSpPr>
          <a:xfrm>
            <a:off x="56422" y="5398806"/>
            <a:ext cx="1013306" cy="477423"/>
            <a:chOff x="56422" y="178625"/>
            <a:chExt cx="1013306" cy="477423"/>
          </a:xfrm>
        </p:grpSpPr>
        <p:pic>
          <p:nvPicPr>
            <p:cNvPr id="142" name="Imagem 141">
              <a:extLst>
                <a:ext uri="{FF2B5EF4-FFF2-40B4-BE49-F238E27FC236}">
                  <a16:creationId xmlns:a16="http://schemas.microsoft.com/office/drawing/2014/main" id="{34C6B00A-C768-4EAB-B7E8-6DCF20041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43" name="Retângulo 142">
              <a:extLst>
                <a:ext uri="{FF2B5EF4-FFF2-40B4-BE49-F238E27FC236}">
                  <a16:creationId xmlns:a16="http://schemas.microsoft.com/office/drawing/2014/main" id="{9F29D323-7C1A-4634-9C8E-6C4F289E67F6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aceita</a:t>
              </a:r>
            </a:p>
          </p:txBody>
        </p:sp>
      </p:grpSp>
      <p:grpSp>
        <p:nvGrpSpPr>
          <p:cNvPr id="144" name="Agrupar 143">
            <a:extLst>
              <a:ext uri="{FF2B5EF4-FFF2-40B4-BE49-F238E27FC236}">
                <a16:creationId xmlns:a16="http://schemas.microsoft.com/office/drawing/2014/main" id="{0A564C14-F278-4850-952A-EDBFE9CA45BD}"/>
              </a:ext>
            </a:extLst>
          </p:cNvPr>
          <p:cNvGrpSpPr/>
          <p:nvPr/>
        </p:nvGrpSpPr>
        <p:grpSpPr>
          <a:xfrm>
            <a:off x="5739592" y="5398806"/>
            <a:ext cx="1013306" cy="477423"/>
            <a:chOff x="56422" y="178625"/>
            <a:chExt cx="1013306" cy="477423"/>
          </a:xfrm>
        </p:grpSpPr>
        <p:pic>
          <p:nvPicPr>
            <p:cNvPr id="145" name="Imagem 144">
              <a:extLst>
                <a:ext uri="{FF2B5EF4-FFF2-40B4-BE49-F238E27FC236}">
                  <a16:creationId xmlns:a16="http://schemas.microsoft.com/office/drawing/2014/main" id="{8D944993-63BE-4113-96DB-20917265A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46" name="Retângulo 145">
              <a:extLst>
                <a:ext uri="{FF2B5EF4-FFF2-40B4-BE49-F238E27FC236}">
                  <a16:creationId xmlns:a16="http://schemas.microsoft.com/office/drawing/2014/main" id="{89AE90A0-8FBF-4DBB-A47C-BCBD3308D5DF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e</a:t>
              </a:r>
            </a:p>
          </p:txBody>
        </p:sp>
      </p:grpSp>
      <p:grpSp>
        <p:nvGrpSpPr>
          <p:cNvPr id="147" name="Agrupar 146">
            <a:extLst>
              <a:ext uri="{FF2B5EF4-FFF2-40B4-BE49-F238E27FC236}">
                <a16:creationId xmlns:a16="http://schemas.microsoft.com/office/drawing/2014/main" id="{1ABF48CF-2CE1-4B18-983A-7E0688BEFAD2}"/>
              </a:ext>
            </a:extLst>
          </p:cNvPr>
          <p:cNvGrpSpPr/>
          <p:nvPr/>
        </p:nvGrpSpPr>
        <p:grpSpPr>
          <a:xfrm>
            <a:off x="1193056" y="5398806"/>
            <a:ext cx="1013306" cy="477423"/>
            <a:chOff x="56422" y="178625"/>
            <a:chExt cx="1013306" cy="477423"/>
          </a:xfrm>
        </p:grpSpPr>
        <p:pic>
          <p:nvPicPr>
            <p:cNvPr id="148" name="Imagem 147">
              <a:extLst>
                <a:ext uri="{FF2B5EF4-FFF2-40B4-BE49-F238E27FC236}">
                  <a16:creationId xmlns:a16="http://schemas.microsoft.com/office/drawing/2014/main" id="{21A625AF-F1FC-4B83-9C44-198BBA11D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49" name="Retângulo 148">
              <a:extLst>
                <a:ext uri="{FF2B5EF4-FFF2-40B4-BE49-F238E27FC236}">
                  <a16:creationId xmlns:a16="http://schemas.microsoft.com/office/drawing/2014/main" id="{9995A3FE-6BF5-44B7-8937-7EF192D2AB5E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aqueles</a:t>
              </a:r>
            </a:p>
          </p:txBody>
        </p:sp>
      </p:grpSp>
      <p:grpSp>
        <p:nvGrpSpPr>
          <p:cNvPr id="150" name="Agrupar 149">
            <a:extLst>
              <a:ext uri="{FF2B5EF4-FFF2-40B4-BE49-F238E27FC236}">
                <a16:creationId xmlns:a16="http://schemas.microsoft.com/office/drawing/2014/main" id="{D25285DC-0C6A-43BB-95FC-4E9273098472}"/>
              </a:ext>
            </a:extLst>
          </p:cNvPr>
          <p:cNvGrpSpPr/>
          <p:nvPr/>
        </p:nvGrpSpPr>
        <p:grpSpPr>
          <a:xfrm>
            <a:off x="2329690" y="5398806"/>
            <a:ext cx="1013306" cy="477423"/>
            <a:chOff x="56422" y="178625"/>
            <a:chExt cx="1013306" cy="477423"/>
          </a:xfrm>
        </p:grpSpPr>
        <p:pic>
          <p:nvPicPr>
            <p:cNvPr id="151" name="Imagem 150">
              <a:extLst>
                <a:ext uri="{FF2B5EF4-FFF2-40B4-BE49-F238E27FC236}">
                  <a16:creationId xmlns:a16="http://schemas.microsoft.com/office/drawing/2014/main" id="{DB17B0F2-5E83-41EA-B079-6D9A3F97E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52" name="Retângulo 151">
              <a:extLst>
                <a:ext uri="{FF2B5EF4-FFF2-40B4-BE49-F238E27FC236}">
                  <a16:creationId xmlns:a16="http://schemas.microsoft.com/office/drawing/2014/main" id="{4C35185F-32C5-419B-9DB6-F2ABF7BBA5BB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que</a:t>
              </a:r>
            </a:p>
          </p:txBody>
        </p:sp>
      </p:grpSp>
      <p:grpSp>
        <p:nvGrpSpPr>
          <p:cNvPr id="153" name="Agrupar 152">
            <a:extLst>
              <a:ext uri="{FF2B5EF4-FFF2-40B4-BE49-F238E27FC236}">
                <a16:creationId xmlns:a16="http://schemas.microsoft.com/office/drawing/2014/main" id="{82B40D20-7FAD-4761-82A2-BC9B40D19EA5}"/>
              </a:ext>
            </a:extLst>
          </p:cNvPr>
          <p:cNvGrpSpPr/>
          <p:nvPr/>
        </p:nvGrpSpPr>
        <p:grpSpPr>
          <a:xfrm>
            <a:off x="3466324" y="5398806"/>
            <a:ext cx="1013306" cy="477423"/>
            <a:chOff x="56422" y="178625"/>
            <a:chExt cx="1013306" cy="477423"/>
          </a:xfrm>
        </p:grpSpPr>
        <p:pic>
          <p:nvPicPr>
            <p:cNvPr id="154" name="Imagem 153">
              <a:extLst>
                <a:ext uri="{FF2B5EF4-FFF2-40B4-BE49-F238E27FC236}">
                  <a16:creationId xmlns:a16="http://schemas.microsoft.com/office/drawing/2014/main" id="{1174D032-2CEB-4A77-B0FE-4B9A2622D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55" name="Retângulo 154">
              <a:extLst>
                <a:ext uri="{FF2B5EF4-FFF2-40B4-BE49-F238E27FC236}">
                  <a16:creationId xmlns:a16="http://schemas.microsoft.com/office/drawing/2014/main" id="{25D59A54-2975-4FC5-87E6-04EF3F64C72C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O</a:t>
              </a:r>
            </a:p>
          </p:txBody>
        </p:sp>
      </p:grpSp>
      <p:grpSp>
        <p:nvGrpSpPr>
          <p:cNvPr id="156" name="Agrupar 155">
            <a:extLst>
              <a:ext uri="{FF2B5EF4-FFF2-40B4-BE49-F238E27FC236}">
                <a16:creationId xmlns:a16="http://schemas.microsoft.com/office/drawing/2014/main" id="{A8BA3E1B-C70F-4352-B784-641926A76506}"/>
              </a:ext>
            </a:extLst>
          </p:cNvPr>
          <p:cNvGrpSpPr/>
          <p:nvPr/>
        </p:nvGrpSpPr>
        <p:grpSpPr>
          <a:xfrm>
            <a:off x="4602958" y="5398806"/>
            <a:ext cx="1013306" cy="477423"/>
            <a:chOff x="56422" y="178625"/>
            <a:chExt cx="1013306" cy="477423"/>
          </a:xfrm>
        </p:grpSpPr>
        <p:pic>
          <p:nvPicPr>
            <p:cNvPr id="157" name="Imagem 156">
              <a:extLst>
                <a:ext uri="{FF2B5EF4-FFF2-40B4-BE49-F238E27FC236}">
                  <a16:creationId xmlns:a16="http://schemas.microsoft.com/office/drawing/2014/main" id="{7727423D-C6E5-4CE6-8B67-D1354B071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58" name="Retângulo 157">
              <a:extLst>
                <a:ext uri="{FF2B5EF4-FFF2-40B4-BE49-F238E27FC236}">
                  <a16:creationId xmlns:a16="http://schemas.microsoft.com/office/drawing/2014/main" id="{55480071-EF46-4072-8D2C-E7EA62D9BF28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temem</a:t>
              </a:r>
            </a:p>
          </p:txBody>
        </p:sp>
      </p:grpSp>
      <p:grpSp>
        <p:nvGrpSpPr>
          <p:cNvPr id="159" name="Agrupar 158">
            <a:extLst>
              <a:ext uri="{FF2B5EF4-FFF2-40B4-BE49-F238E27FC236}">
                <a16:creationId xmlns:a16="http://schemas.microsoft.com/office/drawing/2014/main" id="{A81D60AB-459A-43F9-958B-1460145C93F2}"/>
              </a:ext>
            </a:extLst>
          </p:cNvPr>
          <p:cNvGrpSpPr/>
          <p:nvPr/>
        </p:nvGrpSpPr>
        <p:grpSpPr>
          <a:xfrm>
            <a:off x="56422" y="6058563"/>
            <a:ext cx="1013306" cy="477423"/>
            <a:chOff x="56422" y="178625"/>
            <a:chExt cx="1013306" cy="477423"/>
          </a:xfrm>
        </p:grpSpPr>
        <p:pic>
          <p:nvPicPr>
            <p:cNvPr id="160" name="Imagem 159">
              <a:extLst>
                <a:ext uri="{FF2B5EF4-FFF2-40B4-BE49-F238E27FC236}">
                  <a16:creationId xmlns:a16="http://schemas.microsoft.com/office/drawing/2014/main" id="{32DF2E36-A2F1-4716-A812-7105CB3CA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61" name="Retângulo 160">
              <a:extLst>
                <a:ext uri="{FF2B5EF4-FFF2-40B4-BE49-F238E27FC236}">
                  <a16:creationId xmlns:a16="http://schemas.microsoft.com/office/drawing/2014/main" id="{0EE914EC-B88E-4B81-BC13-E8CDBC7C5522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fazem</a:t>
              </a:r>
            </a:p>
          </p:txBody>
        </p:sp>
      </p:grpSp>
      <p:grpSp>
        <p:nvGrpSpPr>
          <p:cNvPr id="162" name="Agrupar 161">
            <a:extLst>
              <a:ext uri="{FF2B5EF4-FFF2-40B4-BE49-F238E27FC236}">
                <a16:creationId xmlns:a16="http://schemas.microsoft.com/office/drawing/2014/main" id="{CCB9789A-D9A2-4E61-BCCC-4A3DD2A6D87D}"/>
              </a:ext>
            </a:extLst>
          </p:cNvPr>
          <p:cNvGrpSpPr/>
          <p:nvPr/>
        </p:nvGrpSpPr>
        <p:grpSpPr>
          <a:xfrm>
            <a:off x="5739592" y="6058563"/>
            <a:ext cx="1013306" cy="477423"/>
            <a:chOff x="56422" y="178625"/>
            <a:chExt cx="1013306" cy="477423"/>
          </a:xfrm>
        </p:grpSpPr>
        <p:pic>
          <p:nvPicPr>
            <p:cNvPr id="163" name="Imagem 162">
              <a:extLst>
                <a:ext uri="{FF2B5EF4-FFF2-40B4-BE49-F238E27FC236}">
                  <a16:creationId xmlns:a16="http://schemas.microsoft.com/office/drawing/2014/main" id="{47DCABD3-1F6C-45E2-8DE6-DA53AA8515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64" name="Retângulo 163">
              <a:extLst>
                <a:ext uri="{FF2B5EF4-FFF2-40B4-BE49-F238E27FC236}">
                  <a16:creationId xmlns:a16="http://schemas.microsoft.com/office/drawing/2014/main" id="{6D2F6313-4832-4AB5-A5AC-72D97A6B3E5A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Atos 10:34,35</a:t>
              </a:r>
            </a:p>
          </p:txBody>
        </p:sp>
      </p:grpSp>
      <p:grpSp>
        <p:nvGrpSpPr>
          <p:cNvPr id="165" name="Agrupar 164">
            <a:extLst>
              <a:ext uri="{FF2B5EF4-FFF2-40B4-BE49-F238E27FC236}">
                <a16:creationId xmlns:a16="http://schemas.microsoft.com/office/drawing/2014/main" id="{1C12269E-E0BC-492E-89F6-E22D03F73349}"/>
              </a:ext>
            </a:extLst>
          </p:cNvPr>
          <p:cNvGrpSpPr/>
          <p:nvPr/>
        </p:nvGrpSpPr>
        <p:grpSpPr>
          <a:xfrm>
            <a:off x="1193056" y="6058563"/>
            <a:ext cx="1013306" cy="477423"/>
            <a:chOff x="56422" y="178625"/>
            <a:chExt cx="1013306" cy="477423"/>
          </a:xfrm>
        </p:grpSpPr>
        <p:pic>
          <p:nvPicPr>
            <p:cNvPr id="166" name="Imagem 165">
              <a:extLst>
                <a:ext uri="{FF2B5EF4-FFF2-40B4-BE49-F238E27FC236}">
                  <a16:creationId xmlns:a16="http://schemas.microsoft.com/office/drawing/2014/main" id="{8A974730-338C-4B0D-91C1-494486684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67" name="Retângulo 166">
              <a:extLst>
                <a:ext uri="{FF2B5EF4-FFF2-40B4-BE49-F238E27FC236}">
                  <a16:creationId xmlns:a16="http://schemas.microsoft.com/office/drawing/2014/main" id="{4A5CC4E7-E94C-408E-8BC7-C8324008769A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o</a:t>
              </a:r>
            </a:p>
          </p:txBody>
        </p:sp>
      </p:grpSp>
      <p:grpSp>
        <p:nvGrpSpPr>
          <p:cNvPr id="168" name="Agrupar 167">
            <a:extLst>
              <a:ext uri="{FF2B5EF4-FFF2-40B4-BE49-F238E27FC236}">
                <a16:creationId xmlns:a16="http://schemas.microsoft.com/office/drawing/2014/main" id="{AB24821C-BCC3-4486-9999-1B7ACC1B8C44}"/>
              </a:ext>
            </a:extLst>
          </p:cNvPr>
          <p:cNvGrpSpPr/>
          <p:nvPr/>
        </p:nvGrpSpPr>
        <p:grpSpPr>
          <a:xfrm>
            <a:off x="2329690" y="6058563"/>
            <a:ext cx="1013306" cy="477423"/>
            <a:chOff x="56422" y="178625"/>
            <a:chExt cx="1013306" cy="477423"/>
          </a:xfrm>
        </p:grpSpPr>
        <p:pic>
          <p:nvPicPr>
            <p:cNvPr id="169" name="Imagem 168">
              <a:extLst>
                <a:ext uri="{FF2B5EF4-FFF2-40B4-BE49-F238E27FC236}">
                  <a16:creationId xmlns:a16="http://schemas.microsoft.com/office/drawing/2014/main" id="{64D5D6AC-CFDA-4662-87A5-4D7CDDB328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70" name="Retângulo 169">
              <a:extLst>
                <a:ext uri="{FF2B5EF4-FFF2-40B4-BE49-F238E27FC236}">
                  <a16:creationId xmlns:a16="http://schemas.microsoft.com/office/drawing/2014/main" id="{3666DD0F-9691-4163-8787-3E1D62CB79F9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que</a:t>
              </a:r>
            </a:p>
          </p:txBody>
        </p:sp>
      </p:grpSp>
      <p:grpSp>
        <p:nvGrpSpPr>
          <p:cNvPr id="171" name="Agrupar 170">
            <a:extLst>
              <a:ext uri="{FF2B5EF4-FFF2-40B4-BE49-F238E27FC236}">
                <a16:creationId xmlns:a16="http://schemas.microsoft.com/office/drawing/2014/main" id="{29CBF60A-5C8E-4BB7-B2FF-81A88C5B35BE}"/>
              </a:ext>
            </a:extLst>
          </p:cNvPr>
          <p:cNvGrpSpPr/>
          <p:nvPr/>
        </p:nvGrpSpPr>
        <p:grpSpPr>
          <a:xfrm>
            <a:off x="3466324" y="6058563"/>
            <a:ext cx="1013306" cy="477423"/>
            <a:chOff x="56422" y="178625"/>
            <a:chExt cx="1013306" cy="477423"/>
          </a:xfrm>
        </p:grpSpPr>
        <p:pic>
          <p:nvPicPr>
            <p:cNvPr id="172" name="Imagem 171">
              <a:extLst>
                <a:ext uri="{FF2B5EF4-FFF2-40B4-BE49-F238E27FC236}">
                  <a16:creationId xmlns:a16="http://schemas.microsoft.com/office/drawing/2014/main" id="{7BF727DF-C02B-4726-B585-3B08DC74B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73" name="Retângulo 172">
              <a:extLst>
                <a:ext uri="{FF2B5EF4-FFF2-40B4-BE49-F238E27FC236}">
                  <a16:creationId xmlns:a16="http://schemas.microsoft.com/office/drawing/2014/main" id="{5CFBD245-A2FE-4345-B95F-55FCFE035A8B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é</a:t>
              </a:r>
            </a:p>
          </p:txBody>
        </p:sp>
      </p:grpSp>
      <p:grpSp>
        <p:nvGrpSpPr>
          <p:cNvPr id="174" name="Agrupar 173">
            <a:extLst>
              <a:ext uri="{FF2B5EF4-FFF2-40B4-BE49-F238E27FC236}">
                <a16:creationId xmlns:a16="http://schemas.microsoft.com/office/drawing/2014/main" id="{A27706B2-906C-4F2B-A1C3-D26D5A98938E}"/>
              </a:ext>
            </a:extLst>
          </p:cNvPr>
          <p:cNvGrpSpPr/>
          <p:nvPr/>
        </p:nvGrpSpPr>
        <p:grpSpPr>
          <a:xfrm>
            <a:off x="4602958" y="6058563"/>
            <a:ext cx="1013306" cy="477423"/>
            <a:chOff x="56422" y="178625"/>
            <a:chExt cx="1013306" cy="477423"/>
          </a:xfrm>
        </p:grpSpPr>
        <p:pic>
          <p:nvPicPr>
            <p:cNvPr id="175" name="Imagem 174">
              <a:extLst>
                <a:ext uri="{FF2B5EF4-FFF2-40B4-BE49-F238E27FC236}">
                  <a16:creationId xmlns:a16="http://schemas.microsoft.com/office/drawing/2014/main" id="{52D2C703-5C22-496B-91C4-7B5FAE8F1D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76" name="Retângulo 175">
              <a:extLst>
                <a:ext uri="{FF2B5EF4-FFF2-40B4-BE49-F238E27FC236}">
                  <a16:creationId xmlns:a16="http://schemas.microsoft.com/office/drawing/2014/main" id="{E1883785-E448-4608-95E2-BEF8FECA3EEF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certo</a:t>
              </a:r>
            </a:p>
          </p:txBody>
        </p:sp>
      </p:grpSp>
      <p:cxnSp>
        <p:nvCxnSpPr>
          <p:cNvPr id="177" name="Conector reto 176">
            <a:extLst>
              <a:ext uri="{FF2B5EF4-FFF2-40B4-BE49-F238E27FC236}">
                <a16:creationId xmlns:a16="http://schemas.microsoft.com/office/drawing/2014/main" id="{14DA2133-BDE3-438A-B96D-7133DAA438D4}"/>
              </a:ext>
            </a:extLst>
          </p:cNvPr>
          <p:cNvCxnSpPr/>
          <p:nvPr/>
        </p:nvCxnSpPr>
        <p:spPr>
          <a:xfrm>
            <a:off x="0" y="6794338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8" name="Agrupar 177">
            <a:extLst>
              <a:ext uri="{FF2B5EF4-FFF2-40B4-BE49-F238E27FC236}">
                <a16:creationId xmlns:a16="http://schemas.microsoft.com/office/drawing/2014/main" id="{C5E827AF-AE53-40F9-A97E-B943AF9CC3A2}"/>
              </a:ext>
            </a:extLst>
          </p:cNvPr>
          <p:cNvGrpSpPr/>
          <p:nvPr/>
        </p:nvGrpSpPr>
        <p:grpSpPr>
          <a:xfrm>
            <a:off x="56422" y="7100284"/>
            <a:ext cx="1013306" cy="477423"/>
            <a:chOff x="56422" y="178625"/>
            <a:chExt cx="1013306" cy="477423"/>
          </a:xfrm>
        </p:grpSpPr>
        <p:pic>
          <p:nvPicPr>
            <p:cNvPr id="179" name="Imagem 178">
              <a:extLst>
                <a:ext uri="{FF2B5EF4-FFF2-40B4-BE49-F238E27FC236}">
                  <a16:creationId xmlns:a16="http://schemas.microsoft.com/office/drawing/2014/main" id="{D01229C2-59D9-4749-AD46-2F988F748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80" name="Retângulo 179">
              <a:extLst>
                <a:ext uri="{FF2B5EF4-FFF2-40B4-BE49-F238E27FC236}">
                  <a16:creationId xmlns:a16="http://schemas.microsoft.com/office/drawing/2014/main" id="{D171FAF4-E27E-4E8A-8B3A-E3149A8EC2B5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Deus</a:t>
              </a:r>
            </a:p>
          </p:txBody>
        </p:sp>
      </p:grpSp>
      <p:grpSp>
        <p:nvGrpSpPr>
          <p:cNvPr id="181" name="Agrupar 180">
            <a:extLst>
              <a:ext uri="{FF2B5EF4-FFF2-40B4-BE49-F238E27FC236}">
                <a16:creationId xmlns:a16="http://schemas.microsoft.com/office/drawing/2014/main" id="{65BBF85D-2B27-40B5-832A-2524559A6A20}"/>
              </a:ext>
            </a:extLst>
          </p:cNvPr>
          <p:cNvGrpSpPr/>
          <p:nvPr/>
        </p:nvGrpSpPr>
        <p:grpSpPr>
          <a:xfrm>
            <a:off x="5739592" y="7100284"/>
            <a:ext cx="1013306" cy="477423"/>
            <a:chOff x="56422" y="178625"/>
            <a:chExt cx="1013306" cy="477423"/>
          </a:xfrm>
        </p:grpSpPr>
        <p:pic>
          <p:nvPicPr>
            <p:cNvPr id="182" name="Imagem 181">
              <a:extLst>
                <a:ext uri="{FF2B5EF4-FFF2-40B4-BE49-F238E27FC236}">
                  <a16:creationId xmlns:a16="http://schemas.microsoft.com/office/drawing/2014/main" id="{D62CE599-6993-45DF-BCC0-C6F114E6B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83" name="Retângulo 182">
              <a:extLst>
                <a:ext uri="{FF2B5EF4-FFF2-40B4-BE49-F238E27FC236}">
                  <a16:creationId xmlns:a16="http://schemas.microsoft.com/office/drawing/2014/main" id="{180E04FB-252B-4F85-965A-D9C7FE2F804E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Ele</a:t>
              </a:r>
            </a:p>
          </p:txBody>
        </p:sp>
      </p:grpSp>
      <p:grpSp>
        <p:nvGrpSpPr>
          <p:cNvPr id="184" name="Agrupar 183">
            <a:extLst>
              <a:ext uri="{FF2B5EF4-FFF2-40B4-BE49-F238E27FC236}">
                <a16:creationId xmlns:a16="http://schemas.microsoft.com/office/drawing/2014/main" id="{65200646-4333-4311-AA8C-53FBFD7D1E28}"/>
              </a:ext>
            </a:extLst>
          </p:cNvPr>
          <p:cNvGrpSpPr/>
          <p:nvPr/>
        </p:nvGrpSpPr>
        <p:grpSpPr>
          <a:xfrm>
            <a:off x="1193056" y="7100284"/>
            <a:ext cx="1013306" cy="477423"/>
            <a:chOff x="56422" y="178625"/>
            <a:chExt cx="1013306" cy="477423"/>
          </a:xfrm>
        </p:grpSpPr>
        <p:pic>
          <p:nvPicPr>
            <p:cNvPr id="185" name="Imagem 184">
              <a:extLst>
                <a:ext uri="{FF2B5EF4-FFF2-40B4-BE49-F238E27FC236}">
                  <a16:creationId xmlns:a16="http://schemas.microsoft.com/office/drawing/2014/main" id="{4877F170-58F7-41C3-BE1F-2C725E5E8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86" name="Retângulo 185">
              <a:extLst>
                <a:ext uri="{FF2B5EF4-FFF2-40B4-BE49-F238E27FC236}">
                  <a16:creationId xmlns:a16="http://schemas.microsoft.com/office/drawing/2014/main" id="{1A1117E0-5CDB-46D2-94F2-BE8D8182527E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não</a:t>
              </a:r>
            </a:p>
          </p:txBody>
        </p:sp>
      </p:grpSp>
      <p:grpSp>
        <p:nvGrpSpPr>
          <p:cNvPr id="187" name="Agrupar 186">
            <a:extLst>
              <a:ext uri="{FF2B5EF4-FFF2-40B4-BE49-F238E27FC236}">
                <a16:creationId xmlns:a16="http://schemas.microsoft.com/office/drawing/2014/main" id="{7EEFD813-59F5-4723-A9F5-9C9B2F14414E}"/>
              </a:ext>
            </a:extLst>
          </p:cNvPr>
          <p:cNvGrpSpPr/>
          <p:nvPr/>
        </p:nvGrpSpPr>
        <p:grpSpPr>
          <a:xfrm>
            <a:off x="2329690" y="7100284"/>
            <a:ext cx="1013306" cy="477423"/>
            <a:chOff x="56422" y="178625"/>
            <a:chExt cx="1013306" cy="477423"/>
          </a:xfrm>
        </p:grpSpPr>
        <p:pic>
          <p:nvPicPr>
            <p:cNvPr id="188" name="Imagem 187">
              <a:extLst>
                <a:ext uri="{FF2B5EF4-FFF2-40B4-BE49-F238E27FC236}">
                  <a16:creationId xmlns:a16="http://schemas.microsoft.com/office/drawing/2014/main" id="{7A1C074D-1DF1-45AF-AAF9-45D4AE05C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89" name="Retângulo 188">
              <a:extLst>
                <a:ext uri="{FF2B5EF4-FFF2-40B4-BE49-F238E27FC236}">
                  <a16:creationId xmlns:a16="http://schemas.microsoft.com/office/drawing/2014/main" id="{7F5F0480-F6A8-4711-BCDC-EC1C20E5F7DB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mostra</a:t>
              </a:r>
            </a:p>
          </p:txBody>
        </p:sp>
      </p:grpSp>
      <p:grpSp>
        <p:nvGrpSpPr>
          <p:cNvPr id="190" name="Agrupar 189">
            <a:extLst>
              <a:ext uri="{FF2B5EF4-FFF2-40B4-BE49-F238E27FC236}">
                <a16:creationId xmlns:a16="http://schemas.microsoft.com/office/drawing/2014/main" id="{633EB1D1-3737-40AA-8CC5-D461F54FF002}"/>
              </a:ext>
            </a:extLst>
          </p:cNvPr>
          <p:cNvGrpSpPr/>
          <p:nvPr/>
        </p:nvGrpSpPr>
        <p:grpSpPr>
          <a:xfrm>
            <a:off x="3466324" y="7100284"/>
            <a:ext cx="1013306" cy="477423"/>
            <a:chOff x="56422" y="178625"/>
            <a:chExt cx="1013306" cy="477423"/>
          </a:xfrm>
        </p:grpSpPr>
        <p:pic>
          <p:nvPicPr>
            <p:cNvPr id="191" name="Imagem 190">
              <a:extLst>
                <a:ext uri="{FF2B5EF4-FFF2-40B4-BE49-F238E27FC236}">
                  <a16:creationId xmlns:a16="http://schemas.microsoft.com/office/drawing/2014/main" id="{B7FFB9E9-A1DD-4209-A2AF-41008D303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92" name="Retângulo 191">
              <a:extLst>
                <a:ext uri="{FF2B5EF4-FFF2-40B4-BE49-F238E27FC236}">
                  <a16:creationId xmlns:a16="http://schemas.microsoft.com/office/drawing/2014/main" id="{9F3F21E3-FDE4-4215-A0B6-DD7650B33828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nenhum</a:t>
              </a:r>
            </a:p>
          </p:txBody>
        </p:sp>
      </p:grpSp>
      <p:grpSp>
        <p:nvGrpSpPr>
          <p:cNvPr id="193" name="Agrupar 192">
            <a:extLst>
              <a:ext uri="{FF2B5EF4-FFF2-40B4-BE49-F238E27FC236}">
                <a16:creationId xmlns:a16="http://schemas.microsoft.com/office/drawing/2014/main" id="{24F42D8B-D3BD-49B3-A664-9CD182CC2C53}"/>
              </a:ext>
            </a:extLst>
          </p:cNvPr>
          <p:cNvGrpSpPr/>
          <p:nvPr/>
        </p:nvGrpSpPr>
        <p:grpSpPr>
          <a:xfrm>
            <a:off x="4602958" y="7100284"/>
            <a:ext cx="1013306" cy="477423"/>
            <a:chOff x="56422" y="178625"/>
            <a:chExt cx="1013306" cy="477423"/>
          </a:xfrm>
        </p:grpSpPr>
        <p:pic>
          <p:nvPicPr>
            <p:cNvPr id="194" name="Imagem 193">
              <a:extLst>
                <a:ext uri="{FF2B5EF4-FFF2-40B4-BE49-F238E27FC236}">
                  <a16:creationId xmlns:a16="http://schemas.microsoft.com/office/drawing/2014/main" id="{9C1CAD5D-3DB5-4D23-B113-321C17F59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95" name="Retângulo 194">
              <a:extLst>
                <a:ext uri="{FF2B5EF4-FFF2-40B4-BE49-F238E27FC236}">
                  <a16:creationId xmlns:a16="http://schemas.microsoft.com/office/drawing/2014/main" id="{34F8FE69-373A-44B2-A795-8DED979B50BB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b="1" dirty="0">
                  <a:solidFill>
                    <a:schemeClr val="tx1"/>
                  </a:solidFill>
                </a:rPr>
                <a:t>Favoritismo</a:t>
              </a:r>
            </a:p>
          </p:txBody>
        </p:sp>
      </p:grpSp>
      <p:grpSp>
        <p:nvGrpSpPr>
          <p:cNvPr id="196" name="Agrupar 195">
            <a:extLst>
              <a:ext uri="{FF2B5EF4-FFF2-40B4-BE49-F238E27FC236}">
                <a16:creationId xmlns:a16="http://schemas.microsoft.com/office/drawing/2014/main" id="{A0365D75-6386-4637-ABBD-5DF11D2A9E42}"/>
              </a:ext>
            </a:extLst>
          </p:cNvPr>
          <p:cNvGrpSpPr/>
          <p:nvPr/>
        </p:nvGrpSpPr>
        <p:grpSpPr>
          <a:xfrm>
            <a:off x="56422" y="7760041"/>
            <a:ext cx="1013306" cy="477423"/>
            <a:chOff x="56422" y="178625"/>
            <a:chExt cx="1013306" cy="477423"/>
          </a:xfrm>
        </p:grpSpPr>
        <p:pic>
          <p:nvPicPr>
            <p:cNvPr id="197" name="Imagem 196">
              <a:extLst>
                <a:ext uri="{FF2B5EF4-FFF2-40B4-BE49-F238E27FC236}">
                  <a16:creationId xmlns:a16="http://schemas.microsoft.com/office/drawing/2014/main" id="{7D7BAD74-EF51-4096-9958-69E478D8B1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198" name="Retângulo 197">
              <a:extLst>
                <a:ext uri="{FF2B5EF4-FFF2-40B4-BE49-F238E27FC236}">
                  <a16:creationId xmlns:a16="http://schemas.microsoft.com/office/drawing/2014/main" id="{C6E91CED-2C2C-4A1B-A61D-BBF538E063EB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aceita</a:t>
              </a:r>
            </a:p>
          </p:txBody>
        </p:sp>
      </p:grpSp>
      <p:grpSp>
        <p:nvGrpSpPr>
          <p:cNvPr id="199" name="Agrupar 198">
            <a:extLst>
              <a:ext uri="{FF2B5EF4-FFF2-40B4-BE49-F238E27FC236}">
                <a16:creationId xmlns:a16="http://schemas.microsoft.com/office/drawing/2014/main" id="{9C774C8E-B8AE-49D3-AD7F-A639F5F372A7}"/>
              </a:ext>
            </a:extLst>
          </p:cNvPr>
          <p:cNvGrpSpPr/>
          <p:nvPr/>
        </p:nvGrpSpPr>
        <p:grpSpPr>
          <a:xfrm>
            <a:off x="5739592" y="7760041"/>
            <a:ext cx="1013306" cy="477423"/>
            <a:chOff x="56422" y="178625"/>
            <a:chExt cx="1013306" cy="477423"/>
          </a:xfrm>
        </p:grpSpPr>
        <p:pic>
          <p:nvPicPr>
            <p:cNvPr id="200" name="Imagem 199">
              <a:extLst>
                <a:ext uri="{FF2B5EF4-FFF2-40B4-BE49-F238E27FC236}">
                  <a16:creationId xmlns:a16="http://schemas.microsoft.com/office/drawing/2014/main" id="{E91F8A79-83D7-43A6-994B-B52D6893B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01" name="Retângulo 200">
              <a:extLst>
                <a:ext uri="{FF2B5EF4-FFF2-40B4-BE49-F238E27FC236}">
                  <a16:creationId xmlns:a16="http://schemas.microsoft.com/office/drawing/2014/main" id="{98E807BC-DEAF-4641-8967-306D9E56EF53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e</a:t>
              </a:r>
            </a:p>
          </p:txBody>
        </p:sp>
      </p:grpSp>
      <p:grpSp>
        <p:nvGrpSpPr>
          <p:cNvPr id="202" name="Agrupar 201">
            <a:extLst>
              <a:ext uri="{FF2B5EF4-FFF2-40B4-BE49-F238E27FC236}">
                <a16:creationId xmlns:a16="http://schemas.microsoft.com/office/drawing/2014/main" id="{40B29118-21D5-48AE-BAD6-FC3F615666DB}"/>
              </a:ext>
            </a:extLst>
          </p:cNvPr>
          <p:cNvGrpSpPr/>
          <p:nvPr/>
        </p:nvGrpSpPr>
        <p:grpSpPr>
          <a:xfrm>
            <a:off x="1193056" y="7760041"/>
            <a:ext cx="1013306" cy="477423"/>
            <a:chOff x="56422" y="178625"/>
            <a:chExt cx="1013306" cy="477423"/>
          </a:xfrm>
        </p:grpSpPr>
        <p:pic>
          <p:nvPicPr>
            <p:cNvPr id="203" name="Imagem 202">
              <a:extLst>
                <a:ext uri="{FF2B5EF4-FFF2-40B4-BE49-F238E27FC236}">
                  <a16:creationId xmlns:a16="http://schemas.microsoft.com/office/drawing/2014/main" id="{32587F7F-057D-4195-89DB-08C91A051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04" name="Retângulo 203">
              <a:extLst>
                <a:ext uri="{FF2B5EF4-FFF2-40B4-BE49-F238E27FC236}">
                  <a16:creationId xmlns:a16="http://schemas.microsoft.com/office/drawing/2014/main" id="{E6AFE60C-44DC-4A35-8412-D92A105F6AA3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aqueles</a:t>
              </a:r>
            </a:p>
          </p:txBody>
        </p:sp>
      </p:grpSp>
      <p:grpSp>
        <p:nvGrpSpPr>
          <p:cNvPr id="205" name="Agrupar 204">
            <a:extLst>
              <a:ext uri="{FF2B5EF4-FFF2-40B4-BE49-F238E27FC236}">
                <a16:creationId xmlns:a16="http://schemas.microsoft.com/office/drawing/2014/main" id="{FDEB3073-8DE3-4A0C-B55B-D3480DFF0A81}"/>
              </a:ext>
            </a:extLst>
          </p:cNvPr>
          <p:cNvGrpSpPr/>
          <p:nvPr/>
        </p:nvGrpSpPr>
        <p:grpSpPr>
          <a:xfrm>
            <a:off x="2329690" y="7760041"/>
            <a:ext cx="1013306" cy="477423"/>
            <a:chOff x="56422" y="178625"/>
            <a:chExt cx="1013306" cy="477423"/>
          </a:xfrm>
        </p:grpSpPr>
        <p:pic>
          <p:nvPicPr>
            <p:cNvPr id="206" name="Imagem 205">
              <a:extLst>
                <a:ext uri="{FF2B5EF4-FFF2-40B4-BE49-F238E27FC236}">
                  <a16:creationId xmlns:a16="http://schemas.microsoft.com/office/drawing/2014/main" id="{21D46802-09E6-474E-BF7B-423EB4312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07" name="Retângulo 206">
              <a:extLst>
                <a:ext uri="{FF2B5EF4-FFF2-40B4-BE49-F238E27FC236}">
                  <a16:creationId xmlns:a16="http://schemas.microsoft.com/office/drawing/2014/main" id="{7EC79949-405E-4DF4-8298-0DF42F1B4C78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que</a:t>
              </a:r>
            </a:p>
          </p:txBody>
        </p:sp>
      </p:grpSp>
      <p:grpSp>
        <p:nvGrpSpPr>
          <p:cNvPr id="208" name="Agrupar 207">
            <a:extLst>
              <a:ext uri="{FF2B5EF4-FFF2-40B4-BE49-F238E27FC236}">
                <a16:creationId xmlns:a16="http://schemas.microsoft.com/office/drawing/2014/main" id="{B6039215-53E5-4506-B6BA-39CB268BD5AA}"/>
              </a:ext>
            </a:extLst>
          </p:cNvPr>
          <p:cNvGrpSpPr/>
          <p:nvPr/>
        </p:nvGrpSpPr>
        <p:grpSpPr>
          <a:xfrm>
            <a:off x="3466324" y="7760041"/>
            <a:ext cx="1013306" cy="477423"/>
            <a:chOff x="56422" y="178625"/>
            <a:chExt cx="1013306" cy="477423"/>
          </a:xfrm>
        </p:grpSpPr>
        <p:pic>
          <p:nvPicPr>
            <p:cNvPr id="209" name="Imagem 208">
              <a:extLst>
                <a:ext uri="{FF2B5EF4-FFF2-40B4-BE49-F238E27FC236}">
                  <a16:creationId xmlns:a16="http://schemas.microsoft.com/office/drawing/2014/main" id="{6CA4A33A-94C3-4A1E-9E0B-05DC52F10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10" name="Retângulo 209">
              <a:extLst>
                <a:ext uri="{FF2B5EF4-FFF2-40B4-BE49-F238E27FC236}">
                  <a16:creationId xmlns:a16="http://schemas.microsoft.com/office/drawing/2014/main" id="{DE23A6A8-98A3-41C8-B084-AFA8037D29D2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O</a:t>
              </a:r>
            </a:p>
          </p:txBody>
        </p:sp>
      </p:grpSp>
      <p:grpSp>
        <p:nvGrpSpPr>
          <p:cNvPr id="211" name="Agrupar 210">
            <a:extLst>
              <a:ext uri="{FF2B5EF4-FFF2-40B4-BE49-F238E27FC236}">
                <a16:creationId xmlns:a16="http://schemas.microsoft.com/office/drawing/2014/main" id="{3C20A1C3-4AFB-486E-881C-AE3FCCA21E3F}"/>
              </a:ext>
            </a:extLst>
          </p:cNvPr>
          <p:cNvGrpSpPr/>
          <p:nvPr/>
        </p:nvGrpSpPr>
        <p:grpSpPr>
          <a:xfrm>
            <a:off x="4602958" y="7760041"/>
            <a:ext cx="1013306" cy="477423"/>
            <a:chOff x="56422" y="178625"/>
            <a:chExt cx="1013306" cy="477423"/>
          </a:xfrm>
        </p:grpSpPr>
        <p:pic>
          <p:nvPicPr>
            <p:cNvPr id="212" name="Imagem 211">
              <a:extLst>
                <a:ext uri="{FF2B5EF4-FFF2-40B4-BE49-F238E27FC236}">
                  <a16:creationId xmlns:a16="http://schemas.microsoft.com/office/drawing/2014/main" id="{32810E27-748A-487C-828A-A701F40E1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13" name="Retângulo 212">
              <a:extLst>
                <a:ext uri="{FF2B5EF4-FFF2-40B4-BE49-F238E27FC236}">
                  <a16:creationId xmlns:a16="http://schemas.microsoft.com/office/drawing/2014/main" id="{F96E2581-A81E-4299-B049-02385C16BF64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temem</a:t>
              </a:r>
            </a:p>
          </p:txBody>
        </p:sp>
      </p:grpSp>
      <p:grpSp>
        <p:nvGrpSpPr>
          <p:cNvPr id="214" name="Agrupar 213">
            <a:extLst>
              <a:ext uri="{FF2B5EF4-FFF2-40B4-BE49-F238E27FC236}">
                <a16:creationId xmlns:a16="http://schemas.microsoft.com/office/drawing/2014/main" id="{A4766E11-15F3-490F-892D-3F3AC2A51B3D}"/>
              </a:ext>
            </a:extLst>
          </p:cNvPr>
          <p:cNvGrpSpPr/>
          <p:nvPr/>
        </p:nvGrpSpPr>
        <p:grpSpPr>
          <a:xfrm>
            <a:off x="56422" y="8419798"/>
            <a:ext cx="1013306" cy="477423"/>
            <a:chOff x="56422" y="178625"/>
            <a:chExt cx="1013306" cy="477423"/>
          </a:xfrm>
        </p:grpSpPr>
        <p:pic>
          <p:nvPicPr>
            <p:cNvPr id="215" name="Imagem 214">
              <a:extLst>
                <a:ext uri="{FF2B5EF4-FFF2-40B4-BE49-F238E27FC236}">
                  <a16:creationId xmlns:a16="http://schemas.microsoft.com/office/drawing/2014/main" id="{20F52DD8-577C-4828-AE28-1C31B2B04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16" name="Retângulo 215">
              <a:extLst>
                <a:ext uri="{FF2B5EF4-FFF2-40B4-BE49-F238E27FC236}">
                  <a16:creationId xmlns:a16="http://schemas.microsoft.com/office/drawing/2014/main" id="{0EA0483F-4C09-4EC7-963E-EEA5A417F1F6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fazem</a:t>
              </a:r>
            </a:p>
          </p:txBody>
        </p:sp>
      </p:grpSp>
      <p:grpSp>
        <p:nvGrpSpPr>
          <p:cNvPr id="217" name="Agrupar 216">
            <a:extLst>
              <a:ext uri="{FF2B5EF4-FFF2-40B4-BE49-F238E27FC236}">
                <a16:creationId xmlns:a16="http://schemas.microsoft.com/office/drawing/2014/main" id="{7ED356EC-4016-4956-88B2-15C3020CB5BE}"/>
              </a:ext>
            </a:extLst>
          </p:cNvPr>
          <p:cNvGrpSpPr/>
          <p:nvPr/>
        </p:nvGrpSpPr>
        <p:grpSpPr>
          <a:xfrm>
            <a:off x="5739592" y="8419798"/>
            <a:ext cx="1013306" cy="477423"/>
            <a:chOff x="56422" y="178625"/>
            <a:chExt cx="1013306" cy="477423"/>
          </a:xfrm>
        </p:grpSpPr>
        <p:pic>
          <p:nvPicPr>
            <p:cNvPr id="218" name="Imagem 217">
              <a:extLst>
                <a:ext uri="{FF2B5EF4-FFF2-40B4-BE49-F238E27FC236}">
                  <a16:creationId xmlns:a16="http://schemas.microsoft.com/office/drawing/2014/main" id="{645A7A70-A6C8-479F-ACCF-8B2C6550A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19" name="Retângulo 218">
              <a:extLst>
                <a:ext uri="{FF2B5EF4-FFF2-40B4-BE49-F238E27FC236}">
                  <a16:creationId xmlns:a16="http://schemas.microsoft.com/office/drawing/2014/main" id="{3EA0B36A-8BD5-438F-905D-A9EBB7435A90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Atos 10:34,35</a:t>
              </a:r>
            </a:p>
          </p:txBody>
        </p:sp>
      </p:grpSp>
      <p:grpSp>
        <p:nvGrpSpPr>
          <p:cNvPr id="220" name="Agrupar 219">
            <a:extLst>
              <a:ext uri="{FF2B5EF4-FFF2-40B4-BE49-F238E27FC236}">
                <a16:creationId xmlns:a16="http://schemas.microsoft.com/office/drawing/2014/main" id="{08423B36-9E3F-48E6-BB6D-6595246C0EBC}"/>
              </a:ext>
            </a:extLst>
          </p:cNvPr>
          <p:cNvGrpSpPr/>
          <p:nvPr/>
        </p:nvGrpSpPr>
        <p:grpSpPr>
          <a:xfrm>
            <a:off x="1193056" y="8419798"/>
            <a:ext cx="1013306" cy="477423"/>
            <a:chOff x="56422" y="178625"/>
            <a:chExt cx="1013306" cy="477423"/>
          </a:xfrm>
        </p:grpSpPr>
        <p:pic>
          <p:nvPicPr>
            <p:cNvPr id="221" name="Imagem 220">
              <a:extLst>
                <a:ext uri="{FF2B5EF4-FFF2-40B4-BE49-F238E27FC236}">
                  <a16:creationId xmlns:a16="http://schemas.microsoft.com/office/drawing/2014/main" id="{6FC7EC0C-F5FF-42AF-95AB-942E85EA5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22" name="Retângulo 221">
              <a:extLst>
                <a:ext uri="{FF2B5EF4-FFF2-40B4-BE49-F238E27FC236}">
                  <a16:creationId xmlns:a16="http://schemas.microsoft.com/office/drawing/2014/main" id="{65EB5046-DC42-4520-A0D3-1BE7B72711D9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o</a:t>
              </a:r>
            </a:p>
          </p:txBody>
        </p:sp>
      </p:grpSp>
      <p:grpSp>
        <p:nvGrpSpPr>
          <p:cNvPr id="223" name="Agrupar 222">
            <a:extLst>
              <a:ext uri="{FF2B5EF4-FFF2-40B4-BE49-F238E27FC236}">
                <a16:creationId xmlns:a16="http://schemas.microsoft.com/office/drawing/2014/main" id="{FB1B398E-E0AB-4871-A183-D00AA874B76D}"/>
              </a:ext>
            </a:extLst>
          </p:cNvPr>
          <p:cNvGrpSpPr/>
          <p:nvPr/>
        </p:nvGrpSpPr>
        <p:grpSpPr>
          <a:xfrm>
            <a:off x="2329690" y="8419798"/>
            <a:ext cx="1013306" cy="477423"/>
            <a:chOff x="56422" y="178625"/>
            <a:chExt cx="1013306" cy="477423"/>
          </a:xfrm>
        </p:grpSpPr>
        <p:pic>
          <p:nvPicPr>
            <p:cNvPr id="224" name="Imagem 223">
              <a:extLst>
                <a:ext uri="{FF2B5EF4-FFF2-40B4-BE49-F238E27FC236}">
                  <a16:creationId xmlns:a16="http://schemas.microsoft.com/office/drawing/2014/main" id="{27D3434B-9F0D-4934-AC1A-6D5D7344D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25" name="Retângulo 224">
              <a:extLst>
                <a:ext uri="{FF2B5EF4-FFF2-40B4-BE49-F238E27FC236}">
                  <a16:creationId xmlns:a16="http://schemas.microsoft.com/office/drawing/2014/main" id="{CF4D0A80-D4C2-4FEA-95F5-722C58389A2C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que</a:t>
              </a:r>
            </a:p>
          </p:txBody>
        </p:sp>
      </p:grpSp>
      <p:grpSp>
        <p:nvGrpSpPr>
          <p:cNvPr id="226" name="Agrupar 225">
            <a:extLst>
              <a:ext uri="{FF2B5EF4-FFF2-40B4-BE49-F238E27FC236}">
                <a16:creationId xmlns:a16="http://schemas.microsoft.com/office/drawing/2014/main" id="{FBC9A90A-DAB1-45F8-8144-27741512647F}"/>
              </a:ext>
            </a:extLst>
          </p:cNvPr>
          <p:cNvGrpSpPr/>
          <p:nvPr/>
        </p:nvGrpSpPr>
        <p:grpSpPr>
          <a:xfrm>
            <a:off x="3466324" y="8419798"/>
            <a:ext cx="1013306" cy="477423"/>
            <a:chOff x="56422" y="178625"/>
            <a:chExt cx="1013306" cy="477423"/>
          </a:xfrm>
        </p:grpSpPr>
        <p:pic>
          <p:nvPicPr>
            <p:cNvPr id="227" name="Imagem 226">
              <a:extLst>
                <a:ext uri="{FF2B5EF4-FFF2-40B4-BE49-F238E27FC236}">
                  <a16:creationId xmlns:a16="http://schemas.microsoft.com/office/drawing/2014/main" id="{1AF6B629-765C-4D82-8190-66D847DC3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28" name="Retângulo 227">
              <a:extLst>
                <a:ext uri="{FF2B5EF4-FFF2-40B4-BE49-F238E27FC236}">
                  <a16:creationId xmlns:a16="http://schemas.microsoft.com/office/drawing/2014/main" id="{E59346CC-3DE5-4F21-AAFA-60FB763F6F3C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é</a:t>
              </a:r>
            </a:p>
          </p:txBody>
        </p:sp>
      </p:grpSp>
      <p:grpSp>
        <p:nvGrpSpPr>
          <p:cNvPr id="229" name="Agrupar 228">
            <a:extLst>
              <a:ext uri="{FF2B5EF4-FFF2-40B4-BE49-F238E27FC236}">
                <a16:creationId xmlns:a16="http://schemas.microsoft.com/office/drawing/2014/main" id="{91FB8683-75BB-4A33-81C2-B17686B74CD4}"/>
              </a:ext>
            </a:extLst>
          </p:cNvPr>
          <p:cNvGrpSpPr/>
          <p:nvPr/>
        </p:nvGrpSpPr>
        <p:grpSpPr>
          <a:xfrm>
            <a:off x="4602958" y="8419798"/>
            <a:ext cx="1013306" cy="477423"/>
            <a:chOff x="56422" y="178625"/>
            <a:chExt cx="1013306" cy="477423"/>
          </a:xfrm>
        </p:grpSpPr>
        <p:pic>
          <p:nvPicPr>
            <p:cNvPr id="230" name="Imagem 229">
              <a:extLst>
                <a:ext uri="{FF2B5EF4-FFF2-40B4-BE49-F238E27FC236}">
                  <a16:creationId xmlns:a16="http://schemas.microsoft.com/office/drawing/2014/main" id="{030687D0-3E7F-490C-AE01-C4F73038C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22" y="178625"/>
              <a:ext cx="1013306" cy="477423"/>
            </a:xfrm>
            <a:prstGeom prst="rect">
              <a:avLst/>
            </a:prstGeom>
          </p:spPr>
        </p:pic>
        <p:sp>
          <p:nvSpPr>
            <p:cNvPr id="231" name="Retângulo 230">
              <a:extLst>
                <a:ext uri="{FF2B5EF4-FFF2-40B4-BE49-F238E27FC236}">
                  <a16:creationId xmlns:a16="http://schemas.microsoft.com/office/drawing/2014/main" id="{BE4F657A-F636-4701-9CF3-8363E0792584}"/>
                </a:ext>
              </a:extLst>
            </p:cNvPr>
            <p:cNvSpPr/>
            <p:nvPr/>
          </p:nvSpPr>
          <p:spPr>
            <a:xfrm>
              <a:off x="186899" y="228208"/>
              <a:ext cx="821802" cy="378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>
                  <a:solidFill>
                    <a:schemeClr val="tx1"/>
                  </a:solidFill>
                </a:rPr>
                <a:t>certo</a:t>
              </a:r>
            </a:p>
          </p:txBody>
        </p:sp>
      </p:grpSp>
      <p:cxnSp>
        <p:nvCxnSpPr>
          <p:cNvPr id="232" name="Conector reto 231">
            <a:extLst>
              <a:ext uri="{FF2B5EF4-FFF2-40B4-BE49-F238E27FC236}">
                <a16:creationId xmlns:a16="http://schemas.microsoft.com/office/drawing/2014/main" id="{51E890D6-D61D-4CB9-9094-003BC3626AF0}"/>
              </a:ext>
            </a:extLst>
          </p:cNvPr>
          <p:cNvCxnSpPr/>
          <p:nvPr/>
        </p:nvCxnSpPr>
        <p:spPr>
          <a:xfrm>
            <a:off x="0" y="9155573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3516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76</Words>
  <Application>Microsoft Office PowerPoint</Application>
  <PresentationFormat>Papel A4 (210 x 297 mm)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ruy.ernesto.virtual@gmail.com</dc:creator>
  <cp:lastModifiedBy>ruy.ernesto.virtual@gmail.com</cp:lastModifiedBy>
  <cp:revision>3</cp:revision>
  <dcterms:created xsi:type="dcterms:W3CDTF">2024-11-23T18:34:10Z</dcterms:created>
  <dcterms:modified xsi:type="dcterms:W3CDTF">2024-11-23T18:56:54Z</dcterms:modified>
</cp:coreProperties>
</file>