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83" d="100"/>
          <a:sy n="83" d="100"/>
        </p:scale>
        <p:origin x="20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043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576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681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20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86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4606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44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32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899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2344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380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C53D2-87CD-41D3-A71C-9DD4F8C6AE93}" type="datetimeFigureOut">
              <a:rPr lang="pt-BR" smtClean="0"/>
              <a:t>23/11/2024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695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8F16874C-6E93-4795-AB65-A4D5A32AB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40669"/>
            <a:ext cx="5862577" cy="2762176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3242DE4F-115E-415F-AF72-5D13183CA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571912"/>
            <a:ext cx="5862577" cy="276217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33C7CF4A-A6FD-43B3-8A8C-E964A6B9F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6803155"/>
            <a:ext cx="5862577" cy="2762176"/>
          </a:xfrm>
          <a:prstGeom prst="rect">
            <a:avLst/>
          </a:prstGeom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D43E243-D7A6-4476-A99C-BBBEDE5D5A00}"/>
              </a:ext>
            </a:extLst>
          </p:cNvPr>
          <p:cNvSpPr/>
          <p:nvPr/>
        </p:nvSpPr>
        <p:spPr>
          <a:xfrm>
            <a:off x="1203767" y="949124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Deus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340BAD29-7252-4020-A8A7-5D6462DE3EED}"/>
              </a:ext>
            </a:extLst>
          </p:cNvPr>
          <p:cNvSpPr/>
          <p:nvPr/>
        </p:nvSpPr>
        <p:spPr>
          <a:xfrm>
            <a:off x="1203767" y="4201610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não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0DFD024F-3289-42DC-B74E-FEA04EFC1700}"/>
              </a:ext>
            </a:extLst>
          </p:cNvPr>
          <p:cNvSpPr/>
          <p:nvPr/>
        </p:nvSpPr>
        <p:spPr>
          <a:xfrm>
            <a:off x="1203767" y="7477245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mostra</a:t>
            </a:r>
          </a:p>
        </p:txBody>
      </p:sp>
    </p:spTree>
    <p:extLst>
      <p:ext uri="{BB962C8B-B14F-4D97-AF65-F5344CB8AC3E}">
        <p14:creationId xmlns:p14="http://schemas.microsoft.com/office/powerpoint/2010/main" val="3630351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DD6B7E24-2D07-43DD-AE19-04420E4CD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40669"/>
            <a:ext cx="5862577" cy="276217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7F02004E-0C74-445E-8101-02625B2CF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571912"/>
            <a:ext cx="5862577" cy="2762176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69BF17C4-2828-4328-B5DA-DF98DC88F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6803155"/>
            <a:ext cx="5862577" cy="2762176"/>
          </a:xfrm>
          <a:prstGeom prst="rect">
            <a:avLst/>
          </a:prstGeom>
        </p:spPr>
      </p:pic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9EE51954-E6A4-4D3E-BB83-B96022C0DC46}"/>
              </a:ext>
            </a:extLst>
          </p:cNvPr>
          <p:cNvSpPr/>
          <p:nvPr/>
        </p:nvSpPr>
        <p:spPr>
          <a:xfrm>
            <a:off x="1203767" y="949124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nenhum</a:t>
            </a: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8F4ADFB3-842D-4C9B-A403-63953D9620BA}"/>
              </a:ext>
            </a:extLst>
          </p:cNvPr>
          <p:cNvSpPr/>
          <p:nvPr/>
        </p:nvSpPr>
        <p:spPr>
          <a:xfrm>
            <a:off x="1203767" y="4201610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favoritismo.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604FE260-CAFE-47EA-8459-DBECC80AE165}"/>
              </a:ext>
            </a:extLst>
          </p:cNvPr>
          <p:cNvSpPr/>
          <p:nvPr/>
        </p:nvSpPr>
        <p:spPr>
          <a:xfrm>
            <a:off x="1203767" y="7477245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Ele aceita</a:t>
            </a:r>
          </a:p>
        </p:txBody>
      </p:sp>
    </p:spTree>
    <p:extLst>
      <p:ext uri="{BB962C8B-B14F-4D97-AF65-F5344CB8AC3E}">
        <p14:creationId xmlns:p14="http://schemas.microsoft.com/office/powerpoint/2010/main" val="681268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DDDE5E23-F682-409D-8385-E894C6905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40669"/>
            <a:ext cx="5862577" cy="276217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76E3FBEC-2912-49B7-B440-D389F63E2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571912"/>
            <a:ext cx="5862577" cy="2762176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7187D3C1-825C-409B-8D09-17A29DD1F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6803155"/>
            <a:ext cx="5862577" cy="2762176"/>
          </a:xfrm>
          <a:prstGeom prst="rect">
            <a:avLst/>
          </a:prstGeom>
        </p:spPr>
      </p:pic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DEF60F75-8FFF-4D41-BCEC-BC8B55EBF649}"/>
              </a:ext>
            </a:extLst>
          </p:cNvPr>
          <p:cNvSpPr/>
          <p:nvPr/>
        </p:nvSpPr>
        <p:spPr>
          <a:xfrm>
            <a:off x="1203767" y="949124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aqueles</a:t>
            </a: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AA8865E0-D6BB-45C6-948E-9BDEC4924738}"/>
              </a:ext>
            </a:extLst>
          </p:cNvPr>
          <p:cNvSpPr/>
          <p:nvPr/>
        </p:nvSpPr>
        <p:spPr>
          <a:xfrm>
            <a:off x="1203767" y="4201610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que O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4E43F72-AB32-4CFF-9944-5872A84B8997}"/>
              </a:ext>
            </a:extLst>
          </p:cNvPr>
          <p:cNvSpPr/>
          <p:nvPr/>
        </p:nvSpPr>
        <p:spPr>
          <a:xfrm>
            <a:off x="1203767" y="7477245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temem e</a:t>
            </a:r>
          </a:p>
        </p:txBody>
      </p:sp>
    </p:spTree>
    <p:extLst>
      <p:ext uri="{BB962C8B-B14F-4D97-AF65-F5344CB8AC3E}">
        <p14:creationId xmlns:p14="http://schemas.microsoft.com/office/powerpoint/2010/main" val="3156750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6E5FD81A-FEB5-4EF0-92AD-76179B1FF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40669"/>
            <a:ext cx="5862577" cy="276217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2F8D8E84-FCD3-40E9-AB20-02F818E0E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571912"/>
            <a:ext cx="5862577" cy="2762176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F58E1EC8-8A1B-4DBF-B493-F84C82E59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6803155"/>
            <a:ext cx="5862577" cy="2762176"/>
          </a:xfrm>
          <a:prstGeom prst="rect">
            <a:avLst/>
          </a:prstGeom>
        </p:spPr>
      </p:pic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F442037E-311C-4FB9-8AE6-7E9C68D8B0CB}"/>
              </a:ext>
            </a:extLst>
          </p:cNvPr>
          <p:cNvSpPr/>
          <p:nvPr/>
        </p:nvSpPr>
        <p:spPr>
          <a:xfrm>
            <a:off x="1203767" y="949124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fazem o que </a:t>
            </a: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4E8D6545-9DCB-4A8C-B4B7-2C779100A26D}"/>
              </a:ext>
            </a:extLst>
          </p:cNvPr>
          <p:cNvSpPr/>
          <p:nvPr/>
        </p:nvSpPr>
        <p:spPr>
          <a:xfrm>
            <a:off x="1203767" y="4201610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é certo.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0ED1C0C-FA70-4C20-AE8B-61E72EB88668}"/>
              </a:ext>
            </a:extLst>
          </p:cNvPr>
          <p:cNvSpPr/>
          <p:nvPr/>
        </p:nvSpPr>
        <p:spPr>
          <a:xfrm>
            <a:off x="1203767" y="7477245"/>
            <a:ext cx="4664598" cy="16667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>
                <a:solidFill>
                  <a:schemeClr val="tx1"/>
                </a:solidFill>
              </a:rPr>
              <a:t>Atos 10:34 e 35</a:t>
            </a:r>
          </a:p>
        </p:txBody>
      </p:sp>
    </p:spTree>
    <p:extLst>
      <p:ext uri="{BB962C8B-B14F-4D97-AF65-F5344CB8AC3E}">
        <p14:creationId xmlns:p14="http://schemas.microsoft.com/office/powerpoint/2010/main" val="24761317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23</Words>
  <Application>Microsoft Office PowerPoint</Application>
  <PresentationFormat>Papel A4 (210 x 297 mm)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ruy.ernesto.virtual@gmail.com</dc:creator>
  <cp:lastModifiedBy>ruy.ernesto.virtual@gmail.com</cp:lastModifiedBy>
  <cp:revision>3</cp:revision>
  <dcterms:created xsi:type="dcterms:W3CDTF">2024-11-23T18:34:10Z</dcterms:created>
  <dcterms:modified xsi:type="dcterms:W3CDTF">2024-11-23T19:06:09Z</dcterms:modified>
</cp:coreProperties>
</file>