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66" d="100"/>
          <a:sy n="66" d="100"/>
        </p:scale>
        <p:origin x="244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043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576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681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20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86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460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4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32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899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234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380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C53D2-87CD-41D3-A71C-9DD4F8C6AE93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E194-E9F9-4C68-B542-CFBF869807F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695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C9A35E6C-A770-4DE2-AC83-4ECD655117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4963549" y="-360540"/>
            <a:ext cx="1525280" cy="2240470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506848AA-EB2E-4A80-BCB8-5F6260EC402F}"/>
              </a:ext>
            </a:extLst>
          </p:cNvPr>
          <p:cNvSpPr/>
          <p:nvPr/>
        </p:nvSpPr>
        <p:spPr>
          <a:xfrm>
            <a:off x="844952" y="532435"/>
            <a:ext cx="347240" cy="13658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/>
          </a:p>
        </p:txBody>
      </p:sp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67006EB5-4616-4EE4-ADC5-E844EE60F25D}"/>
              </a:ext>
            </a:extLst>
          </p:cNvPr>
          <p:cNvCxnSpPr>
            <a:cxnSpLocks/>
          </p:cNvCxnSpPr>
          <p:nvPr/>
        </p:nvCxnSpPr>
        <p:spPr>
          <a:xfrm>
            <a:off x="11575" y="0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AB869613-A05B-4179-99D0-14AC75DD9CC9}"/>
              </a:ext>
            </a:extLst>
          </p:cNvPr>
          <p:cNvCxnSpPr>
            <a:cxnSpLocks/>
          </p:cNvCxnSpPr>
          <p:nvPr/>
        </p:nvCxnSpPr>
        <p:spPr>
          <a:xfrm flipH="1">
            <a:off x="11575" y="4938474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758F24F6-F0CE-4D35-A09B-967F0B15726A}"/>
              </a:ext>
            </a:extLst>
          </p:cNvPr>
          <p:cNvCxnSpPr>
            <a:cxnSpLocks/>
          </p:cNvCxnSpPr>
          <p:nvPr/>
        </p:nvCxnSpPr>
        <p:spPr>
          <a:xfrm>
            <a:off x="6858000" y="0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to 37">
            <a:extLst>
              <a:ext uri="{FF2B5EF4-FFF2-40B4-BE49-F238E27FC236}">
                <a16:creationId xmlns:a16="http://schemas.microsoft.com/office/drawing/2014/main" id="{22F8ABDE-1156-4C76-8AB9-4A2688C422DD}"/>
              </a:ext>
            </a:extLst>
          </p:cNvPr>
          <p:cNvCxnSpPr>
            <a:cxnSpLocks/>
          </p:cNvCxnSpPr>
          <p:nvPr/>
        </p:nvCxnSpPr>
        <p:spPr>
          <a:xfrm flipH="1">
            <a:off x="11575" y="9891523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69143E08-AF65-4C2E-A71D-B9ADCC515822}"/>
              </a:ext>
            </a:extLst>
          </p:cNvPr>
          <p:cNvCxnSpPr>
            <a:cxnSpLocks/>
          </p:cNvCxnSpPr>
          <p:nvPr/>
        </p:nvCxnSpPr>
        <p:spPr>
          <a:xfrm>
            <a:off x="6858000" y="4883945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>
            <a:extLst>
              <a:ext uri="{FF2B5EF4-FFF2-40B4-BE49-F238E27FC236}">
                <a16:creationId xmlns:a16="http://schemas.microsoft.com/office/drawing/2014/main" id="{B3D1E1CF-8B40-4C0A-AAE9-619B27028910}"/>
              </a:ext>
            </a:extLst>
          </p:cNvPr>
          <p:cNvCxnSpPr>
            <a:cxnSpLocks/>
          </p:cNvCxnSpPr>
          <p:nvPr/>
        </p:nvCxnSpPr>
        <p:spPr>
          <a:xfrm>
            <a:off x="4575859" y="0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DD29DBED-8E30-4FA2-8EF8-A06A32B712F8}"/>
              </a:ext>
            </a:extLst>
          </p:cNvPr>
          <p:cNvCxnSpPr>
            <a:cxnSpLocks/>
          </p:cNvCxnSpPr>
          <p:nvPr/>
        </p:nvCxnSpPr>
        <p:spPr>
          <a:xfrm>
            <a:off x="2293717" y="0"/>
            <a:ext cx="0" cy="99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Imagem 44">
            <a:extLst>
              <a:ext uri="{FF2B5EF4-FFF2-40B4-BE49-F238E27FC236}">
                <a16:creationId xmlns:a16="http://schemas.microsoft.com/office/drawing/2014/main" id="{9B25D74F-C6DB-44C3-8C2D-B6DF7F4414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4963549" y="1282019"/>
            <a:ext cx="1525280" cy="2240470"/>
          </a:xfrm>
          <a:prstGeom prst="rect">
            <a:avLst/>
          </a:prstGeom>
        </p:spPr>
      </p:pic>
      <p:pic>
        <p:nvPicPr>
          <p:cNvPr id="51" name="Imagem 50">
            <a:extLst>
              <a:ext uri="{FF2B5EF4-FFF2-40B4-BE49-F238E27FC236}">
                <a16:creationId xmlns:a16="http://schemas.microsoft.com/office/drawing/2014/main" id="{C21D96AA-EC0E-4B58-AB9E-8286CDCEB5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4963549" y="2924578"/>
            <a:ext cx="1525280" cy="2240470"/>
          </a:xfrm>
          <a:prstGeom prst="rect">
            <a:avLst/>
          </a:prstGeom>
        </p:spPr>
      </p:pic>
      <p:sp>
        <p:nvSpPr>
          <p:cNvPr id="36" name="Retângulo 35">
            <a:extLst>
              <a:ext uri="{FF2B5EF4-FFF2-40B4-BE49-F238E27FC236}">
                <a16:creationId xmlns:a16="http://schemas.microsoft.com/office/drawing/2014/main" id="{47836B7F-6612-4045-8EBF-483763471FDC}"/>
              </a:ext>
            </a:extLst>
          </p:cNvPr>
          <p:cNvSpPr/>
          <p:nvPr/>
        </p:nvSpPr>
        <p:spPr>
          <a:xfrm>
            <a:off x="5335930" y="138896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enviarei?</a:t>
            </a:r>
          </a:p>
        </p:txBody>
      </p:sp>
      <p:sp>
        <p:nvSpPr>
          <p:cNvPr id="55" name="Retângulo 54">
            <a:extLst>
              <a:ext uri="{FF2B5EF4-FFF2-40B4-BE49-F238E27FC236}">
                <a16:creationId xmlns:a16="http://schemas.microsoft.com/office/drawing/2014/main" id="{9B789BD4-9F74-4B99-9A0E-FE9E541ED50F}"/>
              </a:ext>
            </a:extLst>
          </p:cNvPr>
          <p:cNvSpPr/>
          <p:nvPr/>
        </p:nvSpPr>
        <p:spPr>
          <a:xfrm>
            <a:off x="4780346" y="951802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irá por nós</a:t>
            </a:r>
          </a:p>
        </p:txBody>
      </p:sp>
      <p:sp>
        <p:nvSpPr>
          <p:cNvPr id="56" name="Retângulo 55">
            <a:extLst>
              <a:ext uri="{FF2B5EF4-FFF2-40B4-BE49-F238E27FC236}">
                <a16:creationId xmlns:a16="http://schemas.microsoft.com/office/drawing/2014/main" id="{95A43086-E5B5-4E9D-966C-3D57255DD13C}"/>
              </a:ext>
            </a:extLst>
          </p:cNvPr>
          <p:cNvSpPr/>
          <p:nvPr/>
        </p:nvSpPr>
        <p:spPr>
          <a:xfrm>
            <a:off x="5335930" y="1781258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Eu respondi:</a:t>
            </a:r>
          </a:p>
        </p:txBody>
      </p:sp>
      <p:sp>
        <p:nvSpPr>
          <p:cNvPr id="57" name="Retângulo 56">
            <a:extLst>
              <a:ext uri="{FF2B5EF4-FFF2-40B4-BE49-F238E27FC236}">
                <a16:creationId xmlns:a16="http://schemas.microsoft.com/office/drawing/2014/main" id="{962BA5B5-5AE1-4AEA-B1A9-C303906C6F8A}"/>
              </a:ext>
            </a:extLst>
          </p:cNvPr>
          <p:cNvSpPr/>
          <p:nvPr/>
        </p:nvSpPr>
        <p:spPr>
          <a:xfrm>
            <a:off x="4780346" y="2594164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Aqui estou,</a:t>
            </a:r>
          </a:p>
        </p:txBody>
      </p:sp>
      <p:sp>
        <p:nvSpPr>
          <p:cNvPr id="58" name="Retângulo 57">
            <a:extLst>
              <a:ext uri="{FF2B5EF4-FFF2-40B4-BE49-F238E27FC236}">
                <a16:creationId xmlns:a16="http://schemas.microsoft.com/office/drawing/2014/main" id="{E2B71AE0-EBCC-4FA3-8A15-FADD2C76E246}"/>
              </a:ext>
            </a:extLst>
          </p:cNvPr>
          <p:cNvSpPr/>
          <p:nvPr/>
        </p:nvSpPr>
        <p:spPr>
          <a:xfrm>
            <a:off x="5335930" y="3446965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Envia-me.</a:t>
            </a:r>
          </a:p>
        </p:txBody>
      </p:sp>
      <p:sp>
        <p:nvSpPr>
          <p:cNvPr id="59" name="Retângulo 58">
            <a:extLst>
              <a:ext uri="{FF2B5EF4-FFF2-40B4-BE49-F238E27FC236}">
                <a16:creationId xmlns:a16="http://schemas.microsoft.com/office/drawing/2014/main" id="{3D3942B6-7DF2-40D7-9833-DA2082530306}"/>
              </a:ext>
            </a:extLst>
          </p:cNvPr>
          <p:cNvSpPr/>
          <p:nvPr/>
        </p:nvSpPr>
        <p:spPr>
          <a:xfrm>
            <a:off x="4780346" y="4259871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Isaías 6:8</a:t>
            </a:r>
          </a:p>
        </p:txBody>
      </p:sp>
      <p:pic>
        <p:nvPicPr>
          <p:cNvPr id="60" name="Imagem 59">
            <a:extLst>
              <a:ext uri="{FF2B5EF4-FFF2-40B4-BE49-F238E27FC236}">
                <a16:creationId xmlns:a16="http://schemas.microsoft.com/office/drawing/2014/main" id="{B997FB34-C440-4F03-8BAD-42B95BF332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2692983" y="-360540"/>
            <a:ext cx="1525280" cy="2240470"/>
          </a:xfrm>
          <a:prstGeom prst="rect">
            <a:avLst/>
          </a:prstGeom>
        </p:spPr>
      </p:pic>
      <p:pic>
        <p:nvPicPr>
          <p:cNvPr id="61" name="Imagem 60">
            <a:extLst>
              <a:ext uri="{FF2B5EF4-FFF2-40B4-BE49-F238E27FC236}">
                <a16:creationId xmlns:a16="http://schemas.microsoft.com/office/drawing/2014/main" id="{E31A7C2C-8C34-4106-8F70-9606BA53E8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2692983" y="1282019"/>
            <a:ext cx="1525280" cy="2240470"/>
          </a:xfrm>
          <a:prstGeom prst="rect">
            <a:avLst/>
          </a:prstGeom>
        </p:spPr>
      </p:pic>
      <p:pic>
        <p:nvPicPr>
          <p:cNvPr id="62" name="Imagem 61">
            <a:extLst>
              <a:ext uri="{FF2B5EF4-FFF2-40B4-BE49-F238E27FC236}">
                <a16:creationId xmlns:a16="http://schemas.microsoft.com/office/drawing/2014/main" id="{84997C38-F701-428F-8651-B8F8162D4A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2692983" y="2924578"/>
            <a:ext cx="1525280" cy="2240470"/>
          </a:xfrm>
          <a:prstGeom prst="rect">
            <a:avLst/>
          </a:prstGeom>
        </p:spPr>
      </p:pic>
      <p:sp>
        <p:nvSpPr>
          <p:cNvPr id="63" name="Retângulo 62">
            <a:extLst>
              <a:ext uri="{FF2B5EF4-FFF2-40B4-BE49-F238E27FC236}">
                <a16:creationId xmlns:a16="http://schemas.microsoft.com/office/drawing/2014/main" id="{A153E068-6A07-4923-9DC5-315AC6681C1F}"/>
              </a:ext>
            </a:extLst>
          </p:cNvPr>
          <p:cNvSpPr/>
          <p:nvPr/>
        </p:nvSpPr>
        <p:spPr>
          <a:xfrm>
            <a:off x="3065364" y="138896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enviarei?</a:t>
            </a:r>
          </a:p>
        </p:txBody>
      </p:sp>
      <p:sp>
        <p:nvSpPr>
          <p:cNvPr id="64" name="Retângulo 63">
            <a:extLst>
              <a:ext uri="{FF2B5EF4-FFF2-40B4-BE49-F238E27FC236}">
                <a16:creationId xmlns:a16="http://schemas.microsoft.com/office/drawing/2014/main" id="{456C6329-01EA-44C7-87A8-D41296D10725}"/>
              </a:ext>
            </a:extLst>
          </p:cNvPr>
          <p:cNvSpPr/>
          <p:nvPr/>
        </p:nvSpPr>
        <p:spPr>
          <a:xfrm>
            <a:off x="2509780" y="951802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irá por nós</a:t>
            </a:r>
          </a:p>
        </p:txBody>
      </p:sp>
      <p:sp>
        <p:nvSpPr>
          <p:cNvPr id="65" name="Retângulo 64">
            <a:extLst>
              <a:ext uri="{FF2B5EF4-FFF2-40B4-BE49-F238E27FC236}">
                <a16:creationId xmlns:a16="http://schemas.microsoft.com/office/drawing/2014/main" id="{C3A3DE97-9410-4BF5-BA6F-C63E3183CB85}"/>
              </a:ext>
            </a:extLst>
          </p:cNvPr>
          <p:cNvSpPr/>
          <p:nvPr/>
        </p:nvSpPr>
        <p:spPr>
          <a:xfrm>
            <a:off x="3065364" y="1781258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Eu respondi:</a:t>
            </a:r>
          </a:p>
        </p:txBody>
      </p:sp>
      <p:sp>
        <p:nvSpPr>
          <p:cNvPr id="66" name="Retângulo 65">
            <a:extLst>
              <a:ext uri="{FF2B5EF4-FFF2-40B4-BE49-F238E27FC236}">
                <a16:creationId xmlns:a16="http://schemas.microsoft.com/office/drawing/2014/main" id="{6571BBCA-921F-4FBB-9DA6-F6A6850EA83F}"/>
              </a:ext>
            </a:extLst>
          </p:cNvPr>
          <p:cNvSpPr/>
          <p:nvPr/>
        </p:nvSpPr>
        <p:spPr>
          <a:xfrm>
            <a:off x="2509780" y="2594164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Aqui estou,</a:t>
            </a:r>
          </a:p>
        </p:txBody>
      </p:sp>
      <p:sp>
        <p:nvSpPr>
          <p:cNvPr id="67" name="Retângulo 66">
            <a:extLst>
              <a:ext uri="{FF2B5EF4-FFF2-40B4-BE49-F238E27FC236}">
                <a16:creationId xmlns:a16="http://schemas.microsoft.com/office/drawing/2014/main" id="{CE2CD1B1-E4C8-48DB-AF5C-6AEE46099756}"/>
              </a:ext>
            </a:extLst>
          </p:cNvPr>
          <p:cNvSpPr/>
          <p:nvPr/>
        </p:nvSpPr>
        <p:spPr>
          <a:xfrm>
            <a:off x="3065364" y="3446965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Envia-me.</a:t>
            </a:r>
          </a:p>
        </p:txBody>
      </p:sp>
      <p:sp>
        <p:nvSpPr>
          <p:cNvPr id="68" name="Retângulo 67">
            <a:extLst>
              <a:ext uri="{FF2B5EF4-FFF2-40B4-BE49-F238E27FC236}">
                <a16:creationId xmlns:a16="http://schemas.microsoft.com/office/drawing/2014/main" id="{B940C26B-42FC-4B6E-B93F-F2C7D25D4393}"/>
              </a:ext>
            </a:extLst>
          </p:cNvPr>
          <p:cNvSpPr/>
          <p:nvPr/>
        </p:nvSpPr>
        <p:spPr>
          <a:xfrm>
            <a:off x="2509780" y="4259871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Isaías 6:8</a:t>
            </a:r>
          </a:p>
        </p:txBody>
      </p:sp>
      <p:pic>
        <p:nvPicPr>
          <p:cNvPr id="69" name="Imagem 68">
            <a:extLst>
              <a:ext uri="{FF2B5EF4-FFF2-40B4-BE49-F238E27FC236}">
                <a16:creationId xmlns:a16="http://schemas.microsoft.com/office/drawing/2014/main" id="{E73A3BBC-9EB3-4EAC-B6F7-CBDEBDBE5E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399266" y="-360540"/>
            <a:ext cx="1525280" cy="2240470"/>
          </a:xfrm>
          <a:prstGeom prst="rect">
            <a:avLst/>
          </a:prstGeom>
        </p:spPr>
      </p:pic>
      <p:pic>
        <p:nvPicPr>
          <p:cNvPr id="70" name="Imagem 69">
            <a:extLst>
              <a:ext uri="{FF2B5EF4-FFF2-40B4-BE49-F238E27FC236}">
                <a16:creationId xmlns:a16="http://schemas.microsoft.com/office/drawing/2014/main" id="{A75F8862-21D3-4A38-9783-B87A28F501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399266" y="1282019"/>
            <a:ext cx="1525280" cy="2240470"/>
          </a:xfrm>
          <a:prstGeom prst="rect">
            <a:avLst/>
          </a:prstGeom>
        </p:spPr>
      </p:pic>
      <p:pic>
        <p:nvPicPr>
          <p:cNvPr id="71" name="Imagem 70">
            <a:extLst>
              <a:ext uri="{FF2B5EF4-FFF2-40B4-BE49-F238E27FC236}">
                <a16:creationId xmlns:a16="http://schemas.microsoft.com/office/drawing/2014/main" id="{ABCA6F88-9162-49B6-9029-2AFC9A8C4E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399266" y="2924578"/>
            <a:ext cx="1525280" cy="2240470"/>
          </a:xfrm>
          <a:prstGeom prst="rect">
            <a:avLst/>
          </a:prstGeom>
        </p:spPr>
      </p:pic>
      <p:sp>
        <p:nvSpPr>
          <p:cNvPr id="72" name="Retângulo 71">
            <a:extLst>
              <a:ext uri="{FF2B5EF4-FFF2-40B4-BE49-F238E27FC236}">
                <a16:creationId xmlns:a16="http://schemas.microsoft.com/office/drawing/2014/main" id="{AAAE04CF-F18D-4F13-8DD0-CA33181E3D77}"/>
              </a:ext>
            </a:extLst>
          </p:cNvPr>
          <p:cNvSpPr/>
          <p:nvPr/>
        </p:nvSpPr>
        <p:spPr>
          <a:xfrm>
            <a:off x="771647" y="138896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enviarei?</a:t>
            </a:r>
          </a:p>
        </p:txBody>
      </p:sp>
      <p:sp>
        <p:nvSpPr>
          <p:cNvPr id="73" name="Retângulo 72">
            <a:extLst>
              <a:ext uri="{FF2B5EF4-FFF2-40B4-BE49-F238E27FC236}">
                <a16:creationId xmlns:a16="http://schemas.microsoft.com/office/drawing/2014/main" id="{5037FB40-E466-4144-A78C-3A33DD1A6CED}"/>
              </a:ext>
            </a:extLst>
          </p:cNvPr>
          <p:cNvSpPr/>
          <p:nvPr/>
        </p:nvSpPr>
        <p:spPr>
          <a:xfrm>
            <a:off x="216063" y="951802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irá por nós</a:t>
            </a:r>
          </a:p>
        </p:txBody>
      </p:sp>
      <p:sp>
        <p:nvSpPr>
          <p:cNvPr id="74" name="Retângulo 73">
            <a:extLst>
              <a:ext uri="{FF2B5EF4-FFF2-40B4-BE49-F238E27FC236}">
                <a16:creationId xmlns:a16="http://schemas.microsoft.com/office/drawing/2014/main" id="{2EE5D436-0BC5-450D-9FEB-E26BEC5634FB}"/>
              </a:ext>
            </a:extLst>
          </p:cNvPr>
          <p:cNvSpPr/>
          <p:nvPr/>
        </p:nvSpPr>
        <p:spPr>
          <a:xfrm>
            <a:off x="771647" y="1781258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Eu respondi:</a:t>
            </a:r>
          </a:p>
        </p:txBody>
      </p:sp>
      <p:sp>
        <p:nvSpPr>
          <p:cNvPr id="75" name="Retângulo 74">
            <a:extLst>
              <a:ext uri="{FF2B5EF4-FFF2-40B4-BE49-F238E27FC236}">
                <a16:creationId xmlns:a16="http://schemas.microsoft.com/office/drawing/2014/main" id="{1DFF98BF-84E0-4C2F-AA92-D7F670AE5C9B}"/>
              </a:ext>
            </a:extLst>
          </p:cNvPr>
          <p:cNvSpPr/>
          <p:nvPr/>
        </p:nvSpPr>
        <p:spPr>
          <a:xfrm>
            <a:off x="216063" y="2594164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Aqui estou,</a:t>
            </a:r>
          </a:p>
        </p:txBody>
      </p:sp>
      <p:sp>
        <p:nvSpPr>
          <p:cNvPr id="76" name="Retângulo 75">
            <a:extLst>
              <a:ext uri="{FF2B5EF4-FFF2-40B4-BE49-F238E27FC236}">
                <a16:creationId xmlns:a16="http://schemas.microsoft.com/office/drawing/2014/main" id="{D40CFFD8-DFB6-49F3-9044-45536BDD8955}"/>
              </a:ext>
            </a:extLst>
          </p:cNvPr>
          <p:cNvSpPr/>
          <p:nvPr/>
        </p:nvSpPr>
        <p:spPr>
          <a:xfrm>
            <a:off x="771647" y="3446965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Envia-me.</a:t>
            </a:r>
          </a:p>
        </p:txBody>
      </p:sp>
      <p:sp>
        <p:nvSpPr>
          <p:cNvPr id="77" name="Retângulo 76">
            <a:extLst>
              <a:ext uri="{FF2B5EF4-FFF2-40B4-BE49-F238E27FC236}">
                <a16:creationId xmlns:a16="http://schemas.microsoft.com/office/drawing/2014/main" id="{629CF773-852D-43F7-ACBB-257C74A533CA}"/>
              </a:ext>
            </a:extLst>
          </p:cNvPr>
          <p:cNvSpPr/>
          <p:nvPr/>
        </p:nvSpPr>
        <p:spPr>
          <a:xfrm>
            <a:off x="216063" y="4259871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Isaías 6:8</a:t>
            </a:r>
          </a:p>
        </p:txBody>
      </p:sp>
      <p:pic>
        <p:nvPicPr>
          <p:cNvPr id="78" name="Imagem 77">
            <a:extLst>
              <a:ext uri="{FF2B5EF4-FFF2-40B4-BE49-F238E27FC236}">
                <a16:creationId xmlns:a16="http://schemas.microsoft.com/office/drawing/2014/main" id="{9F0FA299-E45F-4956-98B6-EB23F5C16B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4963549" y="4632389"/>
            <a:ext cx="1525280" cy="2240470"/>
          </a:xfrm>
          <a:prstGeom prst="rect">
            <a:avLst/>
          </a:prstGeom>
        </p:spPr>
      </p:pic>
      <p:sp>
        <p:nvSpPr>
          <p:cNvPr id="79" name="Retângulo: Cantos Arredondados 78">
            <a:extLst>
              <a:ext uri="{FF2B5EF4-FFF2-40B4-BE49-F238E27FC236}">
                <a16:creationId xmlns:a16="http://schemas.microsoft.com/office/drawing/2014/main" id="{9C1F07FC-AAD3-48E3-8DE1-2B4E9578F01E}"/>
              </a:ext>
            </a:extLst>
          </p:cNvPr>
          <p:cNvSpPr/>
          <p:nvPr/>
        </p:nvSpPr>
        <p:spPr>
          <a:xfrm>
            <a:off x="844952" y="5525364"/>
            <a:ext cx="347240" cy="13658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/>
          </a:p>
        </p:txBody>
      </p:sp>
      <p:cxnSp>
        <p:nvCxnSpPr>
          <p:cNvPr id="81" name="Conector reto 80">
            <a:extLst>
              <a:ext uri="{FF2B5EF4-FFF2-40B4-BE49-F238E27FC236}">
                <a16:creationId xmlns:a16="http://schemas.microsoft.com/office/drawing/2014/main" id="{D2B4009B-6FB2-4AFE-9EB1-128F2FF2CFE3}"/>
              </a:ext>
            </a:extLst>
          </p:cNvPr>
          <p:cNvCxnSpPr>
            <a:cxnSpLocks/>
          </p:cNvCxnSpPr>
          <p:nvPr/>
        </p:nvCxnSpPr>
        <p:spPr>
          <a:xfrm flipH="1">
            <a:off x="11575" y="9931403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Imagem 81">
            <a:extLst>
              <a:ext uri="{FF2B5EF4-FFF2-40B4-BE49-F238E27FC236}">
                <a16:creationId xmlns:a16="http://schemas.microsoft.com/office/drawing/2014/main" id="{A387E13B-33BF-42F7-9545-B6843851A8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4963549" y="6274948"/>
            <a:ext cx="1525280" cy="2240470"/>
          </a:xfrm>
          <a:prstGeom prst="rect">
            <a:avLst/>
          </a:prstGeom>
        </p:spPr>
      </p:pic>
      <p:pic>
        <p:nvPicPr>
          <p:cNvPr id="83" name="Imagem 82">
            <a:extLst>
              <a:ext uri="{FF2B5EF4-FFF2-40B4-BE49-F238E27FC236}">
                <a16:creationId xmlns:a16="http://schemas.microsoft.com/office/drawing/2014/main" id="{5D266616-62FD-4D13-8127-53DA179555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4963549" y="7917507"/>
            <a:ext cx="1525280" cy="2240470"/>
          </a:xfrm>
          <a:prstGeom prst="rect">
            <a:avLst/>
          </a:prstGeom>
        </p:spPr>
      </p:pic>
      <p:sp>
        <p:nvSpPr>
          <p:cNvPr id="84" name="Retângulo 83">
            <a:extLst>
              <a:ext uri="{FF2B5EF4-FFF2-40B4-BE49-F238E27FC236}">
                <a16:creationId xmlns:a16="http://schemas.microsoft.com/office/drawing/2014/main" id="{8CAE75E8-3697-48A9-9D08-EB99F0DD1869}"/>
              </a:ext>
            </a:extLst>
          </p:cNvPr>
          <p:cNvSpPr/>
          <p:nvPr/>
        </p:nvSpPr>
        <p:spPr>
          <a:xfrm>
            <a:off x="5335930" y="5131825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enviarei?</a:t>
            </a:r>
          </a:p>
        </p:txBody>
      </p:sp>
      <p:sp>
        <p:nvSpPr>
          <p:cNvPr id="85" name="Retângulo 84">
            <a:extLst>
              <a:ext uri="{FF2B5EF4-FFF2-40B4-BE49-F238E27FC236}">
                <a16:creationId xmlns:a16="http://schemas.microsoft.com/office/drawing/2014/main" id="{AF9D86AB-4B8D-4AE8-AACE-014F7B0C6D67}"/>
              </a:ext>
            </a:extLst>
          </p:cNvPr>
          <p:cNvSpPr/>
          <p:nvPr/>
        </p:nvSpPr>
        <p:spPr>
          <a:xfrm>
            <a:off x="4780346" y="5944731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irá por nós</a:t>
            </a:r>
          </a:p>
        </p:txBody>
      </p:sp>
      <p:sp>
        <p:nvSpPr>
          <p:cNvPr id="86" name="Retângulo 85">
            <a:extLst>
              <a:ext uri="{FF2B5EF4-FFF2-40B4-BE49-F238E27FC236}">
                <a16:creationId xmlns:a16="http://schemas.microsoft.com/office/drawing/2014/main" id="{583D19C2-47B3-40E9-A581-7617F5044A36}"/>
              </a:ext>
            </a:extLst>
          </p:cNvPr>
          <p:cNvSpPr/>
          <p:nvPr/>
        </p:nvSpPr>
        <p:spPr>
          <a:xfrm>
            <a:off x="5335930" y="6774187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Eu respondi:</a:t>
            </a:r>
          </a:p>
        </p:txBody>
      </p:sp>
      <p:sp>
        <p:nvSpPr>
          <p:cNvPr id="87" name="Retângulo 86">
            <a:extLst>
              <a:ext uri="{FF2B5EF4-FFF2-40B4-BE49-F238E27FC236}">
                <a16:creationId xmlns:a16="http://schemas.microsoft.com/office/drawing/2014/main" id="{82738152-A7DC-433E-8D77-28EB559232E1}"/>
              </a:ext>
            </a:extLst>
          </p:cNvPr>
          <p:cNvSpPr/>
          <p:nvPr/>
        </p:nvSpPr>
        <p:spPr>
          <a:xfrm>
            <a:off x="4780346" y="7587093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Aqui estou,</a:t>
            </a:r>
          </a:p>
        </p:txBody>
      </p:sp>
      <p:sp>
        <p:nvSpPr>
          <p:cNvPr id="88" name="Retângulo 87">
            <a:extLst>
              <a:ext uri="{FF2B5EF4-FFF2-40B4-BE49-F238E27FC236}">
                <a16:creationId xmlns:a16="http://schemas.microsoft.com/office/drawing/2014/main" id="{031CF385-7E22-47AC-996A-9EFCBBF12CC8}"/>
              </a:ext>
            </a:extLst>
          </p:cNvPr>
          <p:cNvSpPr/>
          <p:nvPr/>
        </p:nvSpPr>
        <p:spPr>
          <a:xfrm>
            <a:off x="5335930" y="8439894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Envia-me.</a:t>
            </a:r>
          </a:p>
        </p:txBody>
      </p:sp>
      <p:sp>
        <p:nvSpPr>
          <p:cNvPr id="89" name="Retângulo 88">
            <a:extLst>
              <a:ext uri="{FF2B5EF4-FFF2-40B4-BE49-F238E27FC236}">
                <a16:creationId xmlns:a16="http://schemas.microsoft.com/office/drawing/2014/main" id="{66ABD225-B4E6-4584-A382-381C2691B6F1}"/>
              </a:ext>
            </a:extLst>
          </p:cNvPr>
          <p:cNvSpPr/>
          <p:nvPr/>
        </p:nvSpPr>
        <p:spPr>
          <a:xfrm>
            <a:off x="4780346" y="9252800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Isaías 6:8</a:t>
            </a:r>
          </a:p>
        </p:txBody>
      </p:sp>
      <p:pic>
        <p:nvPicPr>
          <p:cNvPr id="90" name="Imagem 89">
            <a:extLst>
              <a:ext uri="{FF2B5EF4-FFF2-40B4-BE49-F238E27FC236}">
                <a16:creationId xmlns:a16="http://schemas.microsoft.com/office/drawing/2014/main" id="{60C9AB52-672E-4B30-8417-52BE6A43F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2692983" y="4632389"/>
            <a:ext cx="1525280" cy="2240470"/>
          </a:xfrm>
          <a:prstGeom prst="rect">
            <a:avLst/>
          </a:prstGeom>
        </p:spPr>
      </p:pic>
      <p:pic>
        <p:nvPicPr>
          <p:cNvPr id="91" name="Imagem 90">
            <a:extLst>
              <a:ext uri="{FF2B5EF4-FFF2-40B4-BE49-F238E27FC236}">
                <a16:creationId xmlns:a16="http://schemas.microsoft.com/office/drawing/2014/main" id="{45D9E6F2-E604-4ADA-96AF-9E6B03CAFB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2692983" y="6274948"/>
            <a:ext cx="1525280" cy="2240470"/>
          </a:xfrm>
          <a:prstGeom prst="rect">
            <a:avLst/>
          </a:prstGeom>
        </p:spPr>
      </p:pic>
      <p:pic>
        <p:nvPicPr>
          <p:cNvPr id="92" name="Imagem 91">
            <a:extLst>
              <a:ext uri="{FF2B5EF4-FFF2-40B4-BE49-F238E27FC236}">
                <a16:creationId xmlns:a16="http://schemas.microsoft.com/office/drawing/2014/main" id="{94A33EAD-2879-43D1-9932-59720032AA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2692983" y="7917507"/>
            <a:ext cx="1525280" cy="2240470"/>
          </a:xfrm>
          <a:prstGeom prst="rect">
            <a:avLst/>
          </a:prstGeom>
        </p:spPr>
      </p:pic>
      <p:sp>
        <p:nvSpPr>
          <p:cNvPr id="93" name="Retângulo 92">
            <a:extLst>
              <a:ext uri="{FF2B5EF4-FFF2-40B4-BE49-F238E27FC236}">
                <a16:creationId xmlns:a16="http://schemas.microsoft.com/office/drawing/2014/main" id="{3A563135-B6E7-422B-A91F-C5AB06FE29F8}"/>
              </a:ext>
            </a:extLst>
          </p:cNvPr>
          <p:cNvSpPr/>
          <p:nvPr/>
        </p:nvSpPr>
        <p:spPr>
          <a:xfrm>
            <a:off x="3065364" y="5131825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enviarei?</a:t>
            </a:r>
          </a:p>
        </p:txBody>
      </p:sp>
      <p:sp>
        <p:nvSpPr>
          <p:cNvPr id="94" name="Retângulo 93">
            <a:extLst>
              <a:ext uri="{FF2B5EF4-FFF2-40B4-BE49-F238E27FC236}">
                <a16:creationId xmlns:a16="http://schemas.microsoft.com/office/drawing/2014/main" id="{60808892-F233-49C0-8ED8-5D43769C80F1}"/>
              </a:ext>
            </a:extLst>
          </p:cNvPr>
          <p:cNvSpPr/>
          <p:nvPr/>
        </p:nvSpPr>
        <p:spPr>
          <a:xfrm>
            <a:off x="2509780" y="5944731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irá por nós</a:t>
            </a:r>
          </a:p>
        </p:txBody>
      </p:sp>
      <p:sp>
        <p:nvSpPr>
          <p:cNvPr id="95" name="Retângulo 94">
            <a:extLst>
              <a:ext uri="{FF2B5EF4-FFF2-40B4-BE49-F238E27FC236}">
                <a16:creationId xmlns:a16="http://schemas.microsoft.com/office/drawing/2014/main" id="{E1E0684F-0901-4A82-845A-0F3AB28B18D4}"/>
              </a:ext>
            </a:extLst>
          </p:cNvPr>
          <p:cNvSpPr/>
          <p:nvPr/>
        </p:nvSpPr>
        <p:spPr>
          <a:xfrm>
            <a:off x="3065364" y="6774187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Eu respondi:</a:t>
            </a:r>
          </a:p>
        </p:txBody>
      </p:sp>
      <p:sp>
        <p:nvSpPr>
          <p:cNvPr id="96" name="Retângulo 95">
            <a:extLst>
              <a:ext uri="{FF2B5EF4-FFF2-40B4-BE49-F238E27FC236}">
                <a16:creationId xmlns:a16="http://schemas.microsoft.com/office/drawing/2014/main" id="{CF191470-758B-4F29-A2D8-00DE50ADEE04}"/>
              </a:ext>
            </a:extLst>
          </p:cNvPr>
          <p:cNvSpPr/>
          <p:nvPr/>
        </p:nvSpPr>
        <p:spPr>
          <a:xfrm>
            <a:off x="2509780" y="7587093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Aqui estou,</a:t>
            </a:r>
          </a:p>
        </p:txBody>
      </p:sp>
      <p:sp>
        <p:nvSpPr>
          <p:cNvPr id="97" name="Retângulo 96">
            <a:extLst>
              <a:ext uri="{FF2B5EF4-FFF2-40B4-BE49-F238E27FC236}">
                <a16:creationId xmlns:a16="http://schemas.microsoft.com/office/drawing/2014/main" id="{057ECA72-03C2-44AB-A380-070DF51C7744}"/>
              </a:ext>
            </a:extLst>
          </p:cNvPr>
          <p:cNvSpPr/>
          <p:nvPr/>
        </p:nvSpPr>
        <p:spPr>
          <a:xfrm>
            <a:off x="3065364" y="8439894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Envia-me.</a:t>
            </a:r>
          </a:p>
        </p:txBody>
      </p:sp>
      <p:sp>
        <p:nvSpPr>
          <p:cNvPr id="98" name="Retângulo 97">
            <a:extLst>
              <a:ext uri="{FF2B5EF4-FFF2-40B4-BE49-F238E27FC236}">
                <a16:creationId xmlns:a16="http://schemas.microsoft.com/office/drawing/2014/main" id="{0810222C-6F25-48C4-A7AB-CDFAC967F57D}"/>
              </a:ext>
            </a:extLst>
          </p:cNvPr>
          <p:cNvSpPr/>
          <p:nvPr/>
        </p:nvSpPr>
        <p:spPr>
          <a:xfrm>
            <a:off x="2509780" y="9252800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Isaías 6:8</a:t>
            </a:r>
          </a:p>
        </p:txBody>
      </p:sp>
      <p:pic>
        <p:nvPicPr>
          <p:cNvPr id="99" name="Imagem 98">
            <a:extLst>
              <a:ext uri="{FF2B5EF4-FFF2-40B4-BE49-F238E27FC236}">
                <a16:creationId xmlns:a16="http://schemas.microsoft.com/office/drawing/2014/main" id="{8C10FF77-542F-4C9C-A433-5CFF83DD46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399266" y="4632389"/>
            <a:ext cx="1525280" cy="2240470"/>
          </a:xfrm>
          <a:prstGeom prst="rect">
            <a:avLst/>
          </a:prstGeom>
        </p:spPr>
      </p:pic>
      <p:pic>
        <p:nvPicPr>
          <p:cNvPr id="100" name="Imagem 99">
            <a:extLst>
              <a:ext uri="{FF2B5EF4-FFF2-40B4-BE49-F238E27FC236}">
                <a16:creationId xmlns:a16="http://schemas.microsoft.com/office/drawing/2014/main" id="{609EB9B7-46AE-4FEC-AB68-47935FCFEB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399266" y="6274948"/>
            <a:ext cx="1525280" cy="2240470"/>
          </a:xfrm>
          <a:prstGeom prst="rect">
            <a:avLst/>
          </a:prstGeom>
        </p:spPr>
      </p:pic>
      <p:pic>
        <p:nvPicPr>
          <p:cNvPr id="101" name="Imagem 100">
            <a:extLst>
              <a:ext uri="{FF2B5EF4-FFF2-40B4-BE49-F238E27FC236}">
                <a16:creationId xmlns:a16="http://schemas.microsoft.com/office/drawing/2014/main" id="{5CAA76C3-3053-4BB2-80BF-F216F26A52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04" b="16285"/>
          <a:stretch/>
        </p:blipFill>
        <p:spPr>
          <a:xfrm rot="5400000">
            <a:off x="399266" y="7917507"/>
            <a:ext cx="1525280" cy="2240470"/>
          </a:xfrm>
          <a:prstGeom prst="rect">
            <a:avLst/>
          </a:prstGeom>
        </p:spPr>
      </p:pic>
      <p:sp>
        <p:nvSpPr>
          <p:cNvPr id="102" name="Retângulo 101">
            <a:extLst>
              <a:ext uri="{FF2B5EF4-FFF2-40B4-BE49-F238E27FC236}">
                <a16:creationId xmlns:a16="http://schemas.microsoft.com/office/drawing/2014/main" id="{A96F1C4F-D395-419D-A7AC-27817013934E}"/>
              </a:ext>
            </a:extLst>
          </p:cNvPr>
          <p:cNvSpPr/>
          <p:nvPr/>
        </p:nvSpPr>
        <p:spPr>
          <a:xfrm>
            <a:off x="771647" y="5131825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enviarei?</a:t>
            </a:r>
          </a:p>
        </p:txBody>
      </p:sp>
      <p:sp>
        <p:nvSpPr>
          <p:cNvPr id="103" name="Retângulo 102">
            <a:extLst>
              <a:ext uri="{FF2B5EF4-FFF2-40B4-BE49-F238E27FC236}">
                <a16:creationId xmlns:a16="http://schemas.microsoft.com/office/drawing/2014/main" id="{50C78726-6D09-49F6-87E6-7F1E19CC38EE}"/>
              </a:ext>
            </a:extLst>
          </p:cNvPr>
          <p:cNvSpPr/>
          <p:nvPr/>
        </p:nvSpPr>
        <p:spPr>
          <a:xfrm>
            <a:off x="216063" y="5944731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Quem irá por nós</a:t>
            </a:r>
          </a:p>
        </p:txBody>
      </p:sp>
      <p:sp>
        <p:nvSpPr>
          <p:cNvPr id="104" name="Retângulo 103">
            <a:extLst>
              <a:ext uri="{FF2B5EF4-FFF2-40B4-BE49-F238E27FC236}">
                <a16:creationId xmlns:a16="http://schemas.microsoft.com/office/drawing/2014/main" id="{5DE897DC-6F21-45C8-9A3F-86F144FAF54A}"/>
              </a:ext>
            </a:extLst>
          </p:cNvPr>
          <p:cNvSpPr/>
          <p:nvPr/>
        </p:nvSpPr>
        <p:spPr>
          <a:xfrm>
            <a:off x="771647" y="6774187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Eu respondi:</a:t>
            </a:r>
          </a:p>
        </p:txBody>
      </p:sp>
      <p:sp>
        <p:nvSpPr>
          <p:cNvPr id="105" name="Retângulo 104">
            <a:extLst>
              <a:ext uri="{FF2B5EF4-FFF2-40B4-BE49-F238E27FC236}">
                <a16:creationId xmlns:a16="http://schemas.microsoft.com/office/drawing/2014/main" id="{BA037A28-34C6-40AB-9DB1-3F11CC348A05}"/>
              </a:ext>
            </a:extLst>
          </p:cNvPr>
          <p:cNvSpPr/>
          <p:nvPr/>
        </p:nvSpPr>
        <p:spPr>
          <a:xfrm>
            <a:off x="216063" y="7587093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Aqui estou,</a:t>
            </a:r>
          </a:p>
        </p:txBody>
      </p:sp>
      <p:sp>
        <p:nvSpPr>
          <p:cNvPr id="106" name="Retângulo 105">
            <a:extLst>
              <a:ext uri="{FF2B5EF4-FFF2-40B4-BE49-F238E27FC236}">
                <a16:creationId xmlns:a16="http://schemas.microsoft.com/office/drawing/2014/main" id="{18BE5913-3D97-4F2E-B0BE-D3C1447363A8}"/>
              </a:ext>
            </a:extLst>
          </p:cNvPr>
          <p:cNvSpPr/>
          <p:nvPr/>
        </p:nvSpPr>
        <p:spPr>
          <a:xfrm>
            <a:off x="771647" y="8439894"/>
            <a:ext cx="1099595" cy="217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Envia-me.</a:t>
            </a:r>
          </a:p>
        </p:txBody>
      </p:sp>
      <p:sp>
        <p:nvSpPr>
          <p:cNvPr id="107" name="Retângulo 106">
            <a:extLst>
              <a:ext uri="{FF2B5EF4-FFF2-40B4-BE49-F238E27FC236}">
                <a16:creationId xmlns:a16="http://schemas.microsoft.com/office/drawing/2014/main" id="{3B917E37-93FA-479E-BABD-A20A5775D100}"/>
              </a:ext>
            </a:extLst>
          </p:cNvPr>
          <p:cNvSpPr/>
          <p:nvPr/>
        </p:nvSpPr>
        <p:spPr>
          <a:xfrm>
            <a:off x="216063" y="9252800"/>
            <a:ext cx="1217849" cy="289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b="1" dirty="0">
                <a:solidFill>
                  <a:schemeClr val="tx1"/>
                </a:solidFill>
              </a:rPr>
              <a:t>Isaías 6:8</a:t>
            </a:r>
          </a:p>
        </p:txBody>
      </p:sp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A15D3CD6-96C5-4C29-95A7-D6D8CAA91CB1}"/>
              </a:ext>
            </a:extLst>
          </p:cNvPr>
          <p:cNvCxnSpPr>
            <a:cxnSpLocks/>
          </p:cNvCxnSpPr>
          <p:nvPr/>
        </p:nvCxnSpPr>
        <p:spPr>
          <a:xfrm flipH="1">
            <a:off x="11575" y="-1845"/>
            <a:ext cx="6846425" cy="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3516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102</Words>
  <Application>Microsoft Office PowerPoint</Application>
  <PresentationFormat>Papel A4 (210 x 297 mm)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ruy.ernesto.virtual@gmail.com</dc:creator>
  <cp:lastModifiedBy>ruy.ernesto.virtual@gmail.com</cp:lastModifiedBy>
  <cp:revision>3</cp:revision>
  <cp:lastPrinted>2024-11-24T20:02:12Z</cp:lastPrinted>
  <dcterms:created xsi:type="dcterms:W3CDTF">2024-11-23T18:34:10Z</dcterms:created>
  <dcterms:modified xsi:type="dcterms:W3CDTF">2024-11-24T20:04:18Z</dcterms:modified>
</cp:coreProperties>
</file>