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30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77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383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69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92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668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206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132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414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407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03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320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4448-0CFD-4797-B88B-8BAB5D9AF8EA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3564C-0B53-4F9F-BE05-C9E8D0A7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700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B61D0797-EB28-4077-8F27-B239DDE8A28B}"/>
              </a:ext>
            </a:extLst>
          </p:cNvPr>
          <p:cNvGrpSpPr/>
          <p:nvPr/>
        </p:nvGrpSpPr>
        <p:grpSpPr>
          <a:xfrm>
            <a:off x="198525" y="192749"/>
            <a:ext cx="6478885" cy="4648200"/>
            <a:chOff x="189557" y="233084"/>
            <a:chExt cx="6478885" cy="4648200"/>
          </a:xfrm>
        </p:grpSpPr>
        <p:sp>
          <p:nvSpPr>
            <p:cNvPr id="3" name="Retângulo: Cantos Arredondados 2">
              <a:extLst>
                <a:ext uri="{FF2B5EF4-FFF2-40B4-BE49-F238E27FC236}">
                  <a16:creationId xmlns:a16="http://schemas.microsoft.com/office/drawing/2014/main" id="{6CB46F4D-79AC-4E4D-ADE1-B0A40E097647}"/>
                </a:ext>
              </a:extLst>
            </p:cNvPr>
            <p:cNvSpPr/>
            <p:nvPr/>
          </p:nvSpPr>
          <p:spPr>
            <a:xfrm>
              <a:off x="189557" y="233084"/>
              <a:ext cx="6478885" cy="46482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Por interessar-me no bem estar de</a:t>
              </a:r>
              <a:r>
                <a:rPr lang="pt-BR" sz="2400" b="1" dirty="0">
                  <a:solidFill>
                    <a:schemeClr val="tx1"/>
                  </a:solidFill>
                </a:rPr>
                <a:t> </a:t>
              </a:r>
              <a:r>
                <a:rPr lang="pt-BR" sz="2000" dirty="0">
                  <a:solidFill>
                    <a:schemeClr val="tx1"/>
                  </a:solidFill>
                </a:rPr>
                <a:t>_______________</a:t>
              </a:r>
              <a:r>
                <a:rPr lang="pt-BR" sz="2400" b="1" dirty="0">
                  <a:solidFill>
                    <a:schemeClr val="tx1"/>
                  </a:solidFill>
                </a:rPr>
                <a:t> 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prometo orar diariamente pedindo a Deus que lhe mostre quanto Ele o</a:t>
              </a:r>
              <a:r>
                <a:rPr lang="pt-BR" sz="2400" dirty="0">
                  <a:solidFill>
                    <a:schemeClr val="tx1"/>
                  </a:solidFill>
                </a:rPr>
                <a:t>(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a</a:t>
              </a:r>
              <a:r>
                <a:rPr lang="pt-BR" sz="2400" dirty="0">
                  <a:solidFill>
                    <a:schemeClr val="tx1"/>
                  </a:solidFill>
                </a:rPr>
                <a:t>)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) ama. Quero que Deus </a:t>
              </a:r>
              <a:r>
                <a:rPr lang="pt-BR" sz="2000" dirty="0">
                  <a:solidFill>
                    <a:schemeClr val="tx1"/>
                  </a:solidFill>
                </a:rPr>
                <a:t>___________________________________________.</a:t>
              </a:r>
            </a:p>
            <a:p>
              <a:pPr marL="3060000" algn="just"/>
              <a:endParaRPr lang="pt-BR" sz="2000" b="1" dirty="0">
                <a:solidFill>
                  <a:schemeClr val="tx1"/>
                </a:solidFill>
                <a:latin typeface="Super Yeasty - Personal Use" pitchFamily="50" charset="0"/>
              </a:endParaRPr>
            </a:p>
            <a:p>
              <a:pPr marL="3060000" algn="just"/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Eu creio que Deus ouvirá minha oração porque Ele também se interessa no bem-estar de meu</a:t>
              </a:r>
              <a:r>
                <a:rPr lang="pt-BR" sz="2000" dirty="0">
                  <a:solidFill>
                    <a:schemeClr val="tx1"/>
                  </a:solidFill>
                </a:rPr>
                <a:t>(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minha</a:t>
              </a:r>
              <a:r>
                <a:rPr lang="pt-BR" sz="2000" dirty="0">
                  <a:solidFill>
                    <a:schemeClr val="tx1"/>
                  </a:solidFill>
                </a:rPr>
                <a:t>)</a:t>
              </a:r>
              <a:r>
                <a:rPr lang="pt-BR" sz="2000" b="1" dirty="0">
                  <a:solidFill>
                    <a:schemeClr val="tx1"/>
                  </a:solidFill>
                </a:rPr>
                <a:t> 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amigo</a:t>
              </a:r>
              <a:r>
                <a:rPr lang="pt-BR" sz="2000" dirty="0">
                  <a:solidFill>
                    <a:schemeClr val="tx1"/>
                  </a:solidFill>
                </a:rPr>
                <a:t>(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a</a:t>
              </a:r>
              <a:r>
                <a:rPr lang="pt-BR" sz="2000" dirty="0">
                  <a:solidFill>
                    <a:schemeClr val="tx1"/>
                  </a:solidFill>
                </a:rPr>
                <a:t>)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).</a:t>
              </a:r>
            </a:p>
            <a:p>
              <a:pPr marL="3060000" algn="just"/>
              <a:r>
                <a:rPr lang="pt-BR" sz="1200" b="1" dirty="0">
                  <a:solidFill>
                    <a:schemeClr val="tx1"/>
                  </a:solidFill>
                </a:rPr>
                <a:t>Assinatura:</a:t>
              </a:r>
              <a:r>
                <a:rPr lang="pt-BR" sz="2000" b="1" dirty="0">
                  <a:solidFill>
                    <a:schemeClr val="tx1"/>
                  </a:solidFill>
                </a:rPr>
                <a:t> </a:t>
              </a:r>
              <a:r>
                <a:rPr lang="pt-BR" sz="2000" dirty="0">
                  <a:solidFill>
                    <a:schemeClr val="tx1"/>
                  </a:solidFill>
                </a:rPr>
                <a:t>_____________________</a:t>
              </a:r>
            </a:p>
            <a:p>
              <a:pPr marL="3060000" algn="just"/>
              <a:r>
                <a:rPr lang="pt-BR" sz="1200" b="1" dirty="0">
                  <a:solidFill>
                    <a:schemeClr val="tx1"/>
                  </a:solidFill>
                </a:rPr>
                <a:t>Data</a:t>
              </a:r>
              <a:r>
                <a:rPr lang="pt-BR" sz="2000" dirty="0">
                  <a:solidFill>
                    <a:schemeClr val="tx1"/>
                  </a:solidFill>
                </a:rPr>
                <a:t> ___/___/___</a:t>
              </a: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394086D6-1254-4D6B-AF49-53C05F98BD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3" y="2330826"/>
              <a:ext cx="2995617" cy="1950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9BDB3D37-2ADB-4D85-A604-E38F2970A3FD}"/>
              </a:ext>
            </a:extLst>
          </p:cNvPr>
          <p:cNvGrpSpPr/>
          <p:nvPr/>
        </p:nvGrpSpPr>
        <p:grpSpPr>
          <a:xfrm>
            <a:off x="198525" y="5065051"/>
            <a:ext cx="6478885" cy="4648200"/>
            <a:chOff x="189557" y="233084"/>
            <a:chExt cx="6478885" cy="4648200"/>
          </a:xfrm>
        </p:grpSpPr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60791CCB-EEA3-44C1-9E0C-276F65822256}"/>
                </a:ext>
              </a:extLst>
            </p:cNvPr>
            <p:cNvSpPr/>
            <p:nvPr/>
          </p:nvSpPr>
          <p:spPr>
            <a:xfrm>
              <a:off x="189557" y="233084"/>
              <a:ext cx="6478885" cy="46482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74000">
                  <a:schemeClr val="accent4">
                    <a:lumMod val="45000"/>
                    <a:lumOff val="55000"/>
                  </a:schemeClr>
                </a:gs>
                <a:gs pos="83000">
                  <a:schemeClr val="accent4">
                    <a:lumMod val="45000"/>
                    <a:lumOff val="55000"/>
                  </a:schemeClr>
                </a:gs>
                <a:gs pos="100000">
                  <a:schemeClr val="accent4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Por interessar-me no bem estar de</a:t>
              </a:r>
              <a:r>
                <a:rPr lang="pt-BR" sz="2400" b="1" dirty="0">
                  <a:solidFill>
                    <a:schemeClr val="tx1"/>
                  </a:solidFill>
                </a:rPr>
                <a:t> </a:t>
              </a:r>
              <a:r>
                <a:rPr lang="pt-BR" sz="2000" dirty="0">
                  <a:solidFill>
                    <a:schemeClr val="tx1"/>
                  </a:solidFill>
                </a:rPr>
                <a:t>_______________</a:t>
              </a:r>
              <a:r>
                <a:rPr lang="pt-BR" sz="2400" b="1" dirty="0">
                  <a:solidFill>
                    <a:schemeClr val="tx1"/>
                  </a:solidFill>
                </a:rPr>
                <a:t> 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prometo orar diariamente pedindo a Deus que lhe mostre quanto Ele o</a:t>
              </a:r>
              <a:r>
                <a:rPr lang="pt-BR" sz="2400" dirty="0">
                  <a:solidFill>
                    <a:schemeClr val="tx1"/>
                  </a:solidFill>
                </a:rPr>
                <a:t>(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a</a:t>
              </a:r>
              <a:r>
                <a:rPr lang="pt-BR" sz="2400" dirty="0">
                  <a:solidFill>
                    <a:schemeClr val="tx1"/>
                  </a:solidFill>
                </a:rPr>
                <a:t>)</a:t>
              </a:r>
              <a:r>
                <a:rPr lang="pt-BR" sz="2400" b="1" dirty="0">
                  <a:solidFill>
                    <a:schemeClr val="tx1"/>
                  </a:solidFill>
                  <a:latin typeface="Super Yeasty - Personal Use" pitchFamily="50" charset="0"/>
                </a:rPr>
                <a:t>) ama. Quero que Deus </a:t>
              </a:r>
              <a:r>
                <a:rPr lang="pt-BR" sz="2000" dirty="0">
                  <a:solidFill>
                    <a:schemeClr val="tx1"/>
                  </a:solidFill>
                </a:rPr>
                <a:t>___________________________________________.</a:t>
              </a:r>
            </a:p>
            <a:p>
              <a:pPr marL="3060000" algn="just"/>
              <a:endParaRPr lang="pt-BR" sz="2000" b="1" dirty="0">
                <a:solidFill>
                  <a:schemeClr val="tx1"/>
                </a:solidFill>
                <a:latin typeface="Super Yeasty - Personal Use" pitchFamily="50" charset="0"/>
              </a:endParaRPr>
            </a:p>
            <a:p>
              <a:pPr marL="3060000" algn="just"/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Eu creio que Deus ouvirá minha oração porque Ele também se interessa no bem-estar de meu</a:t>
              </a:r>
              <a:r>
                <a:rPr lang="pt-BR" sz="2000" dirty="0">
                  <a:solidFill>
                    <a:schemeClr val="tx1"/>
                  </a:solidFill>
                </a:rPr>
                <a:t>(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minha</a:t>
              </a:r>
              <a:r>
                <a:rPr lang="pt-BR" sz="2000" dirty="0">
                  <a:solidFill>
                    <a:schemeClr val="tx1"/>
                  </a:solidFill>
                </a:rPr>
                <a:t>)</a:t>
              </a:r>
              <a:r>
                <a:rPr lang="pt-BR" sz="2000" b="1" dirty="0">
                  <a:solidFill>
                    <a:schemeClr val="tx1"/>
                  </a:solidFill>
                </a:rPr>
                <a:t> 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amigo</a:t>
              </a:r>
              <a:r>
                <a:rPr lang="pt-BR" sz="2000" dirty="0">
                  <a:solidFill>
                    <a:schemeClr val="tx1"/>
                  </a:solidFill>
                </a:rPr>
                <a:t>(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a</a:t>
              </a:r>
              <a:r>
                <a:rPr lang="pt-BR" sz="2000" dirty="0">
                  <a:solidFill>
                    <a:schemeClr val="tx1"/>
                  </a:solidFill>
                </a:rPr>
                <a:t>)</a:t>
              </a:r>
              <a:r>
                <a:rPr lang="pt-BR" sz="2000" b="1" dirty="0">
                  <a:solidFill>
                    <a:schemeClr val="tx1"/>
                  </a:solidFill>
                  <a:latin typeface="Super Yeasty - Personal Use" pitchFamily="50" charset="0"/>
                </a:rPr>
                <a:t>).</a:t>
              </a:r>
            </a:p>
            <a:p>
              <a:pPr marL="3060000" algn="just"/>
              <a:r>
                <a:rPr lang="pt-BR" sz="1200" b="1" dirty="0">
                  <a:solidFill>
                    <a:schemeClr val="tx1"/>
                  </a:solidFill>
                </a:rPr>
                <a:t>Assinatura:</a:t>
              </a:r>
              <a:r>
                <a:rPr lang="pt-BR" sz="2000" b="1" dirty="0">
                  <a:solidFill>
                    <a:schemeClr val="tx1"/>
                  </a:solidFill>
                </a:rPr>
                <a:t> </a:t>
              </a:r>
              <a:r>
                <a:rPr lang="pt-BR" sz="2000" dirty="0">
                  <a:solidFill>
                    <a:schemeClr val="tx1"/>
                  </a:solidFill>
                </a:rPr>
                <a:t>_____________________</a:t>
              </a:r>
            </a:p>
            <a:p>
              <a:pPr marL="3060000" algn="just"/>
              <a:r>
                <a:rPr lang="pt-BR" sz="1200" b="1" dirty="0">
                  <a:solidFill>
                    <a:schemeClr val="tx1"/>
                  </a:solidFill>
                </a:rPr>
                <a:t>Data</a:t>
              </a:r>
              <a:r>
                <a:rPr lang="pt-BR" sz="2000" dirty="0">
                  <a:solidFill>
                    <a:schemeClr val="tx1"/>
                  </a:solidFill>
                </a:rPr>
                <a:t> ___/___/___</a:t>
              </a:r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F6BC4CE0-832E-481A-8CAE-747A8CF3B7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DFE"/>
                </a:clrFrom>
                <a:clrTo>
                  <a:srgbClr val="FFFD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3" y="2330826"/>
              <a:ext cx="2995617" cy="1950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13930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112</Words>
  <Application>Microsoft Office PowerPoint</Application>
  <PresentationFormat>Papel A4 (210 x 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Super Yeasty - Personal Use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</dc:creator>
  <cp:lastModifiedBy>ruy.ernesto.virtual@gmail.com</cp:lastModifiedBy>
  <cp:revision>5</cp:revision>
  <dcterms:created xsi:type="dcterms:W3CDTF">2021-01-16T12:46:57Z</dcterms:created>
  <dcterms:modified xsi:type="dcterms:W3CDTF">2024-11-24T20:46:43Z</dcterms:modified>
</cp:coreProperties>
</file>