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C9ACCF-D37C-4346-BD5A-292648F22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B65514D-00B6-49B3-97B7-DB7E78B1E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0BC5612-E9BA-4024-91C4-955FDE9CB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75C41F7-456A-4636-A3C9-6D2C5852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D89F4F6-120F-4FB6-AC1C-4072238EC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259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D69C7-36AD-4425-90FC-29339030D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420360E-04B7-4A37-9559-FAA54022F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C1B7617-6C8E-47D7-9E0C-27D50CFA1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5496EBD-E421-4BE6-9AB3-11250A77F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4C3D3C8-F549-405A-9C69-413B444E6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6012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1517B63-73FA-4BEA-BEAE-19BE54312A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BBAF95F-4812-4E45-BA5D-5F5ECE7C6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352C81-305E-49D2-8302-103ADF7D8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7749B45-2B77-4162-95A2-4AC53F48D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17B1994-0652-4097-B8D4-B07441E3B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3399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C9B5DD-E5D5-4796-AED9-A7EF5015A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A06BF9F-094D-479F-8153-8C1438491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4BD670D-7913-4558-B319-467FFF876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5350EA1-9BB4-4DB1-A886-2CC636AB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C3E97B3-4CCF-492E-B188-BA8420255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690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3AD5E4-6860-4C06-8A5A-764674E6E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4A58C0C-9186-47C3-AB77-2854BF483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23CB66-6858-4B05-A22B-C6328AE64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6A2DC77-06BE-4DE3-A33E-ED99DC5CE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9DBAA47-0ED7-4F2A-BFE2-EE96C92D7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029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A50F05-49AD-4BB1-BBCD-291CB4634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1340060-2DFB-4F2A-8524-49006B06D9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F986AE3-7332-4948-8B1B-8A2689F65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498E8C0-5ABB-498E-8C3D-01ED749F1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E9B46F-9DF1-479A-8338-B1D5CB435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DFB3BAC-A03B-4D79-A44A-4B14BB931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3470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B76024-4183-4B32-B8CD-BD25E299B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B0978D5-84A6-4E8A-990E-C05EE1F8F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5EDE26D-2AF4-49DC-B8D0-57E2E475C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E739C5D-2802-4173-88F0-FC33D51A9D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AB31128-AC24-4033-B879-97B82EBEFC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CD467BE-0DC9-4EA1-8BA9-CFC36D86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8C65675-A4AA-47B6-8343-39B2C74A1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B46FC66-C809-4596-8950-28F726110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8932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616FD9-FEAC-4210-81C7-8F4C87AD4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6BCF3A8-830C-45A1-9F24-51128C8D2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96DE661-D502-4D5A-8850-3C228E8E5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010A85D-EBD9-49D0-A83E-694B33EB4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8997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A243426-FDC5-4D32-921D-95FC1AC0E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5E358F4-489F-42F6-A686-EE5CB050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AC00ECF-405F-46AA-AEC1-4D477BE2B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457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7BFB42-F44E-41DE-9B14-3939D8308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0FDE066-4D72-4174-AB55-F075DCD25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52E5E66-23F9-4D77-AAD0-E53E3657CB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E7FB1A-F02E-4D03-99CE-A24B760C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178E078-417E-4D45-8B35-4C5A67BD9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77557A5-82F6-4395-B50D-7EE5EF74D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788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87E35B-723F-4EB0-9935-05799B026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C4DF24B-2431-4D8A-9A96-184EB8AB1F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1ADC4DA-D1FE-4941-8051-8F3477729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E516FC0-6E9B-46E0-905F-9E2E6C1C4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71AF61C-2979-46ED-B2B4-21C959E2B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7784AF8-64EB-4EB8-8191-79DEE77DB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518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7780EAF-71D4-4FF0-851E-AC1120F5D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D2FCC2C-3436-4BDC-9FF5-4A4DE4D19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6734CE-949D-42C9-8268-2DFFAF9876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4B98E-8F25-4B0F-9E16-A22A00797B54}" type="datetimeFigureOut">
              <a:rPr lang="pt-BR" smtClean="0"/>
              <a:t>24/11/2024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F7C84BE-F6B3-4AF4-A4FA-E80A39003E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2EFD580-AE5A-438B-9D3F-7C82317F9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CEBA9-68B6-41E6-B7B8-9147E04FD3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84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Balão de Pensamento: Nuvem 27">
            <a:extLst>
              <a:ext uri="{FF2B5EF4-FFF2-40B4-BE49-F238E27FC236}">
                <a16:creationId xmlns:a16="http://schemas.microsoft.com/office/drawing/2014/main" id="{EBD92EC8-09A8-4EE4-A53C-F9C959850FEC}"/>
              </a:ext>
            </a:extLst>
          </p:cNvPr>
          <p:cNvSpPr/>
          <p:nvPr/>
        </p:nvSpPr>
        <p:spPr>
          <a:xfrm>
            <a:off x="360000" y="145680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Por causa</a:t>
            </a:r>
          </a:p>
        </p:txBody>
      </p:sp>
      <p:sp>
        <p:nvSpPr>
          <p:cNvPr id="29" name="Balão de Pensamento: Nuvem 28">
            <a:extLst>
              <a:ext uri="{FF2B5EF4-FFF2-40B4-BE49-F238E27FC236}">
                <a16:creationId xmlns:a16="http://schemas.microsoft.com/office/drawing/2014/main" id="{DD87B32A-D37B-4959-BC5D-B9337A9CEA22}"/>
              </a:ext>
            </a:extLst>
          </p:cNvPr>
          <p:cNvSpPr/>
          <p:nvPr/>
        </p:nvSpPr>
        <p:spPr>
          <a:xfrm>
            <a:off x="2700000" y="145680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do seu</a:t>
            </a:r>
          </a:p>
        </p:txBody>
      </p:sp>
      <p:sp>
        <p:nvSpPr>
          <p:cNvPr id="30" name="Balão de Pensamento: Nuvem 29">
            <a:extLst>
              <a:ext uri="{FF2B5EF4-FFF2-40B4-BE49-F238E27FC236}">
                <a16:creationId xmlns:a16="http://schemas.microsoft.com/office/drawing/2014/main" id="{13908EAA-2ED7-4E3C-A51F-153A8D1DC553}"/>
              </a:ext>
            </a:extLst>
          </p:cNvPr>
          <p:cNvSpPr/>
          <p:nvPr/>
        </p:nvSpPr>
        <p:spPr>
          <a:xfrm>
            <a:off x="7380000" y="142868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nome,</a:t>
            </a:r>
          </a:p>
        </p:txBody>
      </p:sp>
      <p:sp>
        <p:nvSpPr>
          <p:cNvPr id="31" name="Balão de Pensamento: Nuvem 30">
            <a:extLst>
              <a:ext uri="{FF2B5EF4-FFF2-40B4-BE49-F238E27FC236}">
                <a16:creationId xmlns:a16="http://schemas.microsoft.com/office/drawing/2014/main" id="{5E4E241E-63A9-48AB-9CC3-E5643E004C9B}"/>
              </a:ext>
            </a:extLst>
          </p:cNvPr>
          <p:cNvSpPr/>
          <p:nvPr/>
        </p:nvSpPr>
        <p:spPr>
          <a:xfrm>
            <a:off x="5040000" y="145680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grande</a:t>
            </a:r>
          </a:p>
        </p:txBody>
      </p:sp>
      <p:sp>
        <p:nvSpPr>
          <p:cNvPr id="32" name="Balão de Pensamento: Nuvem 31">
            <a:extLst>
              <a:ext uri="{FF2B5EF4-FFF2-40B4-BE49-F238E27FC236}">
                <a16:creationId xmlns:a16="http://schemas.microsoft.com/office/drawing/2014/main" id="{FBC05935-D755-43D9-AFE8-FCBF8B4C7768}"/>
              </a:ext>
            </a:extLst>
          </p:cNvPr>
          <p:cNvSpPr/>
          <p:nvPr/>
        </p:nvSpPr>
        <p:spPr>
          <a:xfrm>
            <a:off x="9720000" y="142868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o Senhor</a:t>
            </a:r>
          </a:p>
        </p:txBody>
      </p:sp>
      <p:sp>
        <p:nvSpPr>
          <p:cNvPr id="33" name="Balão de Pensamento: Nuvem 32">
            <a:extLst>
              <a:ext uri="{FF2B5EF4-FFF2-40B4-BE49-F238E27FC236}">
                <a16:creationId xmlns:a16="http://schemas.microsoft.com/office/drawing/2014/main" id="{2CDBE299-3185-4FA2-97F8-6BD41097CA6C}"/>
              </a:ext>
            </a:extLst>
          </p:cNvPr>
          <p:cNvSpPr/>
          <p:nvPr/>
        </p:nvSpPr>
        <p:spPr>
          <a:xfrm>
            <a:off x="360000" y="1798266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teve prazer</a:t>
            </a:r>
          </a:p>
        </p:txBody>
      </p:sp>
      <p:sp>
        <p:nvSpPr>
          <p:cNvPr id="34" name="Balão de Pensamento: Nuvem 33">
            <a:extLst>
              <a:ext uri="{FF2B5EF4-FFF2-40B4-BE49-F238E27FC236}">
                <a16:creationId xmlns:a16="http://schemas.microsoft.com/office/drawing/2014/main" id="{64199E44-5406-47EE-AEC4-7B0573264B7C}"/>
              </a:ext>
            </a:extLst>
          </p:cNvPr>
          <p:cNvSpPr/>
          <p:nvPr/>
        </p:nvSpPr>
        <p:spPr>
          <a:xfrm>
            <a:off x="2700000" y="1798266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35" name="Balão de Pensamento: Nuvem 34">
            <a:extLst>
              <a:ext uri="{FF2B5EF4-FFF2-40B4-BE49-F238E27FC236}">
                <a16:creationId xmlns:a16="http://schemas.microsoft.com/office/drawing/2014/main" id="{FE80BA44-CF41-4BA1-BF54-B1CB0A3A804D}"/>
              </a:ext>
            </a:extLst>
          </p:cNvPr>
          <p:cNvSpPr/>
          <p:nvPr/>
        </p:nvSpPr>
        <p:spPr>
          <a:xfrm>
            <a:off x="7380000" y="1795454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povo.</a:t>
            </a:r>
          </a:p>
        </p:txBody>
      </p:sp>
      <p:sp>
        <p:nvSpPr>
          <p:cNvPr id="36" name="Balão de Pensamento: Nuvem 35">
            <a:extLst>
              <a:ext uri="{FF2B5EF4-FFF2-40B4-BE49-F238E27FC236}">
                <a16:creationId xmlns:a16="http://schemas.microsoft.com/office/drawing/2014/main" id="{B626CBB7-85D0-47E6-BEE6-57C170B9C6F5}"/>
              </a:ext>
            </a:extLst>
          </p:cNvPr>
          <p:cNvSpPr/>
          <p:nvPr/>
        </p:nvSpPr>
        <p:spPr>
          <a:xfrm>
            <a:off x="5040000" y="1798266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37" name="Balão de Pensamento: Nuvem 36">
            <a:extLst>
              <a:ext uri="{FF2B5EF4-FFF2-40B4-BE49-F238E27FC236}">
                <a16:creationId xmlns:a16="http://schemas.microsoft.com/office/drawing/2014/main" id="{6954EB77-310B-4480-A082-3F22D2790663}"/>
              </a:ext>
            </a:extLst>
          </p:cNvPr>
          <p:cNvSpPr/>
          <p:nvPr/>
        </p:nvSpPr>
        <p:spPr>
          <a:xfrm>
            <a:off x="9720000" y="1795454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I Samuel 12:22</a:t>
            </a:r>
          </a:p>
        </p:txBody>
      </p:sp>
      <p:sp>
        <p:nvSpPr>
          <p:cNvPr id="38" name="Balão de Pensamento: Nuvem 37">
            <a:extLst>
              <a:ext uri="{FF2B5EF4-FFF2-40B4-BE49-F238E27FC236}">
                <a16:creationId xmlns:a16="http://schemas.microsoft.com/office/drawing/2014/main" id="{82C2A6AF-0368-4805-A2AD-678C55126699}"/>
              </a:ext>
            </a:extLst>
          </p:cNvPr>
          <p:cNvSpPr/>
          <p:nvPr/>
        </p:nvSpPr>
        <p:spPr>
          <a:xfrm>
            <a:off x="360000" y="3572731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Por causa</a:t>
            </a:r>
          </a:p>
        </p:txBody>
      </p:sp>
      <p:sp>
        <p:nvSpPr>
          <p:cNvPr id="39" name="Balão de Pensamento: Nuvem 38">
            <a:extLst>
              <a:ext uri="{FF2B5EF4-FFF2-40B4-BE49-F238E27FC236}">
                <a16:creationId xmlns:a16="http://schemas.microsoft.com/office/drawing/2014/main" id="{3D24B894-3CB1-4A62-B80B-BDE1751D6C44}"/>
              </a:ext>
            </a:extLst>
          </p:cNvPr>
          <p:cNvSpPr/>
          <p:nvPr/>
        </p:nvSpPr>
        <p:spPr>
          <a:xfrm>
            <a:off x="2699999" y="3562344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do seu</a:t>
            </a:r>
          </a:p>
        </p:txBody>
      </p:sp>
      <p:sp>
        <p:nvSpPr>
          <p:cNvPr id="40" name="Balão de Pensamento: Nuvem 39">
            <a:extLst>
              <a:ext uri="{FF2B5EF4-FFF2-40B4-BE49-F238E27FC236}">
                <a16:creationId xmlns:a16="http://schemas.microsoft.com/office/drawing/2014/main" id="{B943D892-272F-4549-A7A0-97BFA2AB1E95}"/>
              </a:ext>
            </a:extLst>
          </p:cNvPr>
          <p:cNvSpPr/>
          <p:nvPr/>
        </p:nvSpPr>
        <p:spPr>
          <a:xfrm>
            <a:off x="7380000" y="3569919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nome,</a:t>
            </a:r>
          </a:p>
        </p:txBody>
      </p:sp>
      <p:sp>
        <p:nvSpPr>
          <p:cNvPr id="41" name="Balão de Pensamento: Nuvem 40">
            <a:extLst>
              <a:ext uri="{FF2B5EF4-FFF2-40B4-BE49-F238E27FC236}">
                <a16:creationId xmlns:a16="http://schemas.microsoft.com/office/drawing/2014/main" id="{4CE568F0-F553-4BE0-B207-AFA7B4CB1395}"/>
              </a:ext>
            </a:extLst>
          </p:cNvPr>
          <p:cNvSpPr/>
          <p:nvPr/>
        </p:nvSpPr>
        <p:spPr>
          <a:xfrm>
            <a:off x="5040000" y="3572731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grande</a:t>
            </a:r>
          </a:p>
        </p:txBody>
      </p:sp>
      <p:sp>
        <p:nvSpPr>
          <p:cNvPr id="42" name="Balão de Pensamento: Nuvem 41">
            <a:extLst>
              <a:ext uri="{FF2B5EF4-FFF2-40B4-BE49-F238E27FC236}">
                <a16:creationId xmlns:a16="http://schemas.microsoft.com/office/drawing/2014/main" id="{49B1A45A-DC8A-4391-A549-C8136E74B4F4}"/>
              </a:ext>
            </a:extLst>
          </p:cNvPr>
          <p:cNvSpPr/>
          <p:nvPr/>
        </p:nvSpPr>
        <p:spPr>
          <a:xfrm>
            <a:off x="9720000" y="3569919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o Senhor</a:t>
            </a:r>
          </a:p>
        </p:txBody>
      </p:sp>
      <p:sp>
        <p:nvSpPr>
          <p:cNvPr id="43" name="Balão de Pensamento: Nuvem 42">
            <a:extLst>
              <a:ext uri="{FF2B5EF4-FFF2-40B4-BE49-F238E27FC236}">
                <a16:creationId xmlns:a16="http://schemas.microsoft.com/office/drawing/2014/main" id="{93A77E0D-1A54-4C7A-81F1-BA3FA51BA083}"/>
              </a:ext>
            </a:extLst>
          </p:cNvPr>
          <p:cNvSpPr/>
          <p:nvPr/>
        </p:nvSpPr>
        <p:spPr>
          <a:xfrm>
            <a:off x="360000" y="5214936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>
                <a:solidFill>
                  <a:schemeClr val="tx1"/>
                </a:solidFill>
              </a:rPr>
              <a:t>teve prazer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4" name="Balão de Pensamento: Nuvem 43">
            <a:extLst>
              <a:ext uri="{FF2B5EF4-FFF2-40B4-BE49-F238E27FC236}">
                <a16:creationId xmlns:a16="http://schemas.microsoft.com/office/drawing/2014/main" id="{3D9196BB-D6C5-438B-BDB7-5420DB077755}"/>
              </a:ext>
            </a:extLst>
          </p:cNvPr>
          <p:cNvSpPr/>
          <p:nvPr/>
        </p:nvSpPr>
        <p:spPr>
          <a:xfrm>
            <a:off x="2699999" y="5204549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5" name="Balão de Pensamento: Nuvem 44">
            <a:extLst>
              <a:ext uri="{FF2B5EF4-FFF2-40B4-BE49-F238E27FC236}">
                <a16:creationId xmlns:a16="http://schemas.microsoft.com/office/drawing/2014/main" id="{412F8086-9CE2-4C75-9B30-6E3858DF6FF6}"/>
              </a:ext>
            </a:extLst>
          </p:cNvPr>
          <p:cNvSpPr/>
          <p:nvPr/>
        </p:nvSpPr>
        <p:spPr>
          <a:xfrm>
            <a:off x="7380000" y="5212124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>
                <a:solidFill>
                  <a:schemeClr val="tx1"/>
                </a:solidFill>
              </a:rPr>
              <a:t>povo.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6" name="Balão de Pensamento: Nuvem 45">
            <a:extLst>
              <a:ext uri="{FF2B5EF4-FFF2-40B4-BE49-F238E27FC236}">
                <a16:creationId xmlns:a16="http://schemas.microsoft.com/office/drawing/2014/main" id="{47CA4299-3199-4F40-AD8C-14D0F749A72C}"/>
              </a:ext>
            </a:extLst>
          </p:cNvPr>
          <p:cNvSpPr/>
          <p:nvPr/>
        </p:nvSpPr>
        <p:spPr>
          <a:xfrm>
            <a:off x="5040000" y="5214936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7" name="Balão de Pensamento: Nuvem 46">
            <a:extLst>
              <a:ext uri="{FF2B5EF4-FFF2-40B4-BE49-F238E27FC236}">
                <a16:creationId xmlns:a16="http://schemas.microsoft.com/office/drawing/2014/main" id="{FCE32A51-16D4-418E-A2CD-446850B6FB33}"/>
              </a:ext>
            </a:extLst>
          </p:cNvPr>
          <p:cNvSpPr/>
          <p:nvPr/>
        </p:nvSpPr>
        <p:spPr>
          <a:xfrm>
            <a:off x="9720000" y="5212124"/>
            <a:ext cx="2085975" cy="1585912"/>
          </a:xfrm>
          <a:prstGeom prst="cloudCallout">
            <a:avLst>
              <a:gd name="adj1" fmla="val -32631"/>
              <a:gd name="adj2" fmla="val 2717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>
                <a:solidFill>
                  <a:schemeClr val="tx1"/>
                </a:solidFill>
              </a:rPr>
              <a:t>I Samuel 12:22</a:t>
            </a:r>
            <a:endParaRPr lang="pt-BR" b="1" dirty="0">
              <a:solidFill>
                <a:schemeClr val="tx1"/>
              </a:solidFill>
            </a:endParaRPr>
          </a:p>
        </p:txBody>
      </p:sp>
      <p:cxnSp>
        <p:nvCxnSpPr>
          <p:cNvPr id="53" name="Conector reto 52">
            <a:extLst>
              <a:ext uri="{FF2B5EF4-FFF2-40B4-BE49-F238E27FC236}">
                <a16:creationId xmlns:a16="http://schemas.microsoft.com/office/drawing/2014/main" id="{931CCE37-C5F0-41E9-A5FD-B4D170D79D8A}"/>
              </a:ext>
            </a:extLst>
          </p:cNvPr>
          <p:cNvCxnSpPr/>
          <p:nvPr/>
        </p:nvCxnSpPr>
        <p:spPr>
          <a:xfrm>
            <a:off x="0" y="3491964"/>
            <a:ext cx="121920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ângulo 1">
            <a:extLst>
              <a:ext uri="{FF2B5EF4-FFF2-40B4-BE49-F238E27FC236}">
                <a16:creationId xmlns:a16="http://schemas.microsoft.com/office/drawing/2014/main" id="{9E5B5516-7E8C-4486-A99C-15A80E60DBE2}"/>
              </a:ext>
            </a:extLst>
          </p:cNvPr>
          <p:cNvSpPr/>
          <p:nvPr/>
        </p:nvSpPr>
        <p:spPr>
          <a:xfrm>
            <a:off x="2975811" y="2414336"/>
            <a:ext cx="1684421" cy="481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em torná-los</a:t>
            </a:r>
          </a:p>
          <a:p>
            <a:pPr algn="ctr"/>
            <a:endParaRPr lang="pt-BR" dirty="0"/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3598C571-1965-4297-A4D7-DAD0F3D1B542}"/>
              </a:ext>
            </a:extLst>
          </p:cNvPr>
          <p:cNvSpPr/>
          <p:nvPr/>
        </p:nvSpPr>
        <p:spPr>
          <a:xfrm>
            <a:off x="5240777" y="2299652"/>
            <a:ext cx="1684421" cy="481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o Seu próprio</a:t>
            </a:r>
            <a:endParaRPr lang="pt-BR" dirty="0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5C5E6731-3F08-461A-9D8D-2AAEBB2E89E9}"/>
              </a:ext>
            </a:extLst>
          </p:cNvPr>
          <p:cNvSpPr/>
          <p:nvPr/>
        </p:nvSpPr>
        <p:spPr>
          <a:xfrm>
            <a:off x="2975811" y="5847347"/>
            <a:ext cx="1684421" cy="481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em torná-los</a:t>
            </a:r>
          </a:p>
          <a:p>
            <a:pPr algn="ctr"/>
            <a:endParaRPr lang="pt-BR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802DD8C0-A297-4B0B-A340-EAA06EC259D4}"/>
              </a:ext>
            </a:extLst>
          </p:cNvPr>
          <p:cNvSpPr/>
          <p:nvPr/>
        </p:nvSpPr>
        <p:spPr>
          <a:xfrm>
            <a:off x="5240777" y="5732663"/>
            <a:ext cx="1684421" cy="481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o Seu próprio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273346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42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</dc:creator>
  <cp:lastModifiedBy>ruy.ernesto.virtual@gmail.com</cp:lastModifiedBy>
  <cp:revision>6</cp:revision>
  <dcterms:created xsi:type="dcterms:W3CDTF">2021-01-23T21:08:09Z</dcterms:created>
  <dcterms:modified xsi:type="dcterms:W3CDTF">2024-11-24T21:01:32Z</dcterms:modified>
</cp:coreProperties>
</file>